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8"/>
  </p:notesMasterIdLst>
  <p:sldIdLst>
    <p:sldId id="416" r:id="rId5"/>
    <p:sldId id="329" r:id="rId6"/>
    <p:sldId id="351" r:id="rId7"/>
    <p:sldId id="4909" r:id="rId8"/>
    <p:sldId id="361" r:id="rId9"/>
    <p:sldId id="4910" r:id="rId10"/>
    <p:sldId id="4911" r:id="rId11"/>
    <p:sldId id="4912" r:id="rId12"/>
    <p:sldId id="4913" r:id="rId13"/>
    <p:sldId id="4914" r:id="rId14"/>
    <p:sldId id="4915" r:id="rId15"/>
    <p:sldId id="4916" r:id="rId16"/>
    <p:sldId id="4917" r:id="rId17"/>
    <p:sldId id="4918" r:id="rId18"/>
    <p:sldId id="4919" r:id="rId19"/>
    <p:sldId id="4920" r:id="rId20"/>
    <p:sldId id="4921" r:id="rId21"/>
    <p:sldId id="4922" r:id="rId22"/>
    <p:sldId id="4923" r:id="rId23"/>
    <p:sldId id="4924" r:id="rId24"/>
    <p:sldId id="357" r:id="rId25"/>
    <p:sldId id="4925" r:id="rId26"/>
    <p:sldId id="4926" r:id="rId27"/>
    <p:sldId id="4927" r:id="rId28"/>
    <p:sldId id="4928" r:id="rId29"/>
    <p:sldId id="4929" r:id="rId30"/>
    <p:sldId id="4930" r:id="rId31"/>
    <p:sldId id="4931" r:id="rId32"/>
    <p:sldId id="4932" r:id="rId33"/>
    <p:sldId id="4933" r:id="rId34"/>
    <p:sldId id="4934" r:id="rId35"/>
    <p:sldId id="4935" r:id="rId36"/>
    <p:sldId id="4936" r:id="rId37"/>
    <p:sldId id="4937" r:id="rId38"/>
    <p:sldId id="4938" r:id="rId39"/>
    <p:sldId id="4939" r:id="rId40"/>
    <p:sldId id="4940" r:id="rId41"/>
    <p:sldId id="4941" r:id="rId42"/>
    <p:sldId id="4942" r:id="rId43"/>
    <p:sldId id="4943" r:id="rId44"/>
    <p:sldId id="4944" r:id="rId45"/>
    <p:sldId id="4945" r:id="rId46"/>
    <p:sldId id="4946" r:id="rId47"/>
    <p:sldId id="4947" r:id="rId48"/>
    <p:sldId id="4948" r:id="rId49"/>
    <p:sldId id="4949" r:id="rId50"/>
    <p:sldId id="4950" r:id="rId51"/>
    <p:sldId id="4951" r:id="rId52"/>
    <p:sldId id="4952" r:id="rId53"/>
    <p:sldId id="4953" r:id="rId54"/>
    <p:sldId id="4954" r:id="rId55"/>
    <p:sldId id="4955" r:id="rId56"/>
    <p:sldId id="4956" r:id="rId57"/>
    <p:sldId id="4957" r:id="rId58"/>
    <p:sldId id="4958" r:id="rId59"/>
    <p:sldId id="4959" r:id="rId60"/>
    <p:sldId id="4960" r:id="rId61"/>
    <p:sldId id="4961" r:id="rId62"/>
    <p:sldId id="4962" r:id="rId63"/>
    <p:sldId id="4963" r:id="rId64"/>
    <p:sldId id="4964" r:id="rId65"/>
    <p:sldId id="4965" r:id="rId66"/>
    <p:sldId id="4966" r:id="rId67"/>
    <p:sldId id="4967" r:id="rId68"/>
    <p:sldId id="4968" r:id="rId69"/>
    <p:sldId id="4969" r:id="rId70"/>
    <p:sldId id="4970" r:id="rId71"/>
    <p:sldId id="4971" r:id="rId72"/>
    <p:sldId id="4972" r:id="rId73"/>
    <p:sldId id="4973" r:id="rId74"/>
    <p:sldId id="4974" r:id="rId75"/>
    <p:sldId id="4975" r:id="rId76"/>
    <p:sldId id="4976" r:id="rId77"/>
    <p:sldId id="4977" r:id="rId78"/>
    <p:sldId id="4978" r:id="rId79"/>
    <p:sldId id="4979" r:id="rId80"/>
    <p:sldId id="4980" r:id="rId81"/>
    <p:sldId id="4981" r:id="rId82"/>
    <p:sldId id="4982" r:id="rId83"/>
    <p:sldId id="4983" r:id="rId84"/>
    <p:sldId id="4984" r:id="rId85"/>
    <p:sldId id="4985" r:id="rId86"/>
    <p:sldId id="4986" r:id="rId87"/>
    <p:sldId id="4987" r:id="rId88"/>
    <p:sldId id="4988" r:id="rId89"/>
    <p:sldId id="4989" r:id="rId90"/>
    <p:sldId id="4991" r:id="rId91"/>
    <p:sldId id="4992" r:id="rId92"/>
    <p:sldId id="4993" r:id="rId93"/>
    <p:sldId id="4994" r:id="rId94"/>
    <p:sldId id="4995" r:id="rId95"/>
    <p:sldId id="4996" r:id="rId96"/>
    <p:sldId id="4990" r:id="rId97"/>
    <p:sldId id="4997" r:id="rId98"/>
    <p:sldId id="4998" r:id="rId99"/>
    <p:sldId id="4999" r:id="rId100"/>
    <p:sldId id="5000" r:id="rId101"/>
    <p:sldId id="5001" r:id="rId102"/>
    <p:sldId id="5002" r:id="rId103"/>
    <p:sldId id="5003" r:id="rId104"/>
    <p:sldId id="5004" r:id="rId105"/>
    <p:sldId id="5005" r:id="rId106"/>
    <p:sldId id="5006" r:id="rId107"/>
    <p:sldId id="5007" r:id="rId108"/>
    <p:sldId id="5008" r:id="rId109"/>
    <p:sldId id="5009" r:id="rId110"/>
    <p:sldId id="5010" r:id="rId111"/>
    <p:sldId id="5011" r:id="rId112"/>
    <p:sldId id="5012" r:id="rId113"/>
    <p:sldId id="5013" r:id="rId114"/>
    <p:sldId id="5014" r:id="rId115"/>
    <p:sldId id="5018" r:id="rId116"/>
    <p:sldId id="5016" r:id="rId117"/>
    <p:sldId id="5019" r:id="rId118"/>
    <p:sldId id="5015" r:id="rId119"/>
    <p:sldId id="5020" r:id="rId120"/>
    <p:sldId id="5017" r:id="rId121"/>
    <p:sldId id="5023" r:id="rId122"/>
    <p:sldId id="5024" r:id="rId123"/>
    <p:sldId id="5025" r:id="rId124"/>
    <p:sldId id="5026" r:id="rId125"/>
    <p:sldId id="5027" r:id="rId126"/>
    <p:sldId id="5028" r:id="rId127"/>
    <p:sldId id="5029" r:id="rId128"/>
    <p:sldId id="5030" r:id="rId129"/>
    <p:sldId id="5031" r:id="rId130"/>
    <p:sldId id="5021" r:id="rId131"/>
    <p:sldId id="5022" r:id="rId132"/>
    <p:sldId id="5032" r:id="rId133"/>
    <p:sldId id="5033" r:id="rId134"/>
    <p:sldId id="5034" r:id="rId135"/>
    <p:sldId id="5036" r:id="rId136"/>
    <p:sldId id="5035"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BF99E-9489-4976-B8D6-F0D67A17911A}" v="1" dt="2023-11-14T21:11:40.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835" autoAdjust="0"/>
  </p:normalViewPr>
  <p:slideViewPr>
    <p:cSldViewPr snapToGrid="0">
      <p:cViewPr varScale="1">
        <p:scale>
          <a:sx n="95" d="100"/>
          <a:sy n="95" d="100"/>
        </p:scale>
        <p:origin x="1206" y="-348"/>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113.xml" Id="rId117" /><Relationship Type="http://schemas.openxmlformats.org/officeDocument/2006/relationships/slide" Target="slides/slide17.xml" Id="rId21" /><Relationship Type="http://schemas.openxmlformats.org/officeDocument/2006/relationships/slide" Target="slides/slide38.xml" Id="rId42" /><Relationship Type="http://schemas.openxmlformats.org/officeDocument/2006/relationships/slide" Target="slides/slide59.xml" Id="rId63" /><Relationship Type="http://schemas.openxmlformats.org/officeDocument/2006/relationships/slide" Target="slides/slide80.xml" Id="rId84" /><Relationship Type="http://schemas.openxmlformats.org/officeDocument/2006/relationships/notesMaster" Target="notesMasters/notesMaster1.xml" Id="rId138" /><Relationship Type="http://schemas.openxmlformats.org/officeDocument/2006/relationships/slide" Target="slides/slide103.xml" Id="rId107" /><Relationship Type="http://schemas.openxmlformats.org/officeDocument/2006/relationships/slide" Target="slides/slide7.xml" Id="rId11" /><Relationship Type="http://schemas.openxmlformats.org/officeDocument/2006/relationships/slide" Target="slides/slide28.xml" Id="rId32" /><Relationship Type="http://schemas.openxmlformats.org/officeDocument/2006/relationships/slide" Target="slides/slide33.xml" Id="rId37" /><Relationship Type="http://schemas.openxmlformats.org/officeDocument/2006/relationships/slide" Target="slides/slide49.xml" Id="rId53" /><Relationship Type="http://schemas.openxmlformats.org/officeDocument/2006/relationships/slide" Target="slides/slide54.xml" Id="rId58" /><Relationship Type="http://schemas.openxmlformats.org/officeDocument/2006/relationships/slide" Target="slides/slide70.xml" Id="rId74" /><Relationship Type="http://schemas.openxmlformats.org/officeDocument/2006/relationships/slide" Target="slides/slide75.xml" Id="rId79" /><Relationship Type="http://schemas.openxmlformats.org/officeDocument/2006/relationships/slide" Target="slides/slide98.xml" Id="rId102" /><Relationship Type="http://schemas.openxmlformats.org/officeDocument/2006/relationships/slide" Target="slides/slide119.xml" Id="rId123" /><Relationship Type="http://schemas.openxmlformats.org/officeDocument/2006/relationships/slide" Target="slides/slide124.xml" Id="rId128" /><Relationship Type="http://schemas.microsoft.com/office/2015/10/relationships/revisionInfo" Target="revisionInfo.xml" Id="rId144" /><Relationship Type="http://schemas.openxmlformats.org/officeDocument/2006/relationships/slide" Target="slides/slide1.xml" Id="rId5" /><Relationship Type="http://schemas.openxmlformats.org/officeDocument/2006/relationships/slide" Target="slides/slide86.xml" Id="rId90" /><Relationship Type="http://schemas.openxmlformats.org/officeDocument/2006/relationships/slide" Target="slides/slide91.xml" Id="rId95"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39.xml" Id="rId43" /><Relationship Type="http://schemas.openxmlformats.org/officeDocument/2006/relationships/slide" Target="slides/slide44.xml" Id="rId48" /><Relationship Type="http://schemas.openxmlformats.org/officeDocument/2006/relationships/slide" Target="slides/slide60.xml" Id="rId64" /><Relationship Type="http://schemas.openxmlformats.org/officeDocument/2006/relationships/slide" Target="slides/slide65.xml" Id="rId69" /><Relationship Type="http://schemas.openxmlformats.org/officeDocument/2006/relationships/slide" Target="slides/slide109.xml" Id="rId113" /><Relationship Type="http://schemas.openxmlformats.org/officeDocument/2006/relationships/slide" Target="slides/slide114.xml" Id="rId118" /><Relationship Type="http://schemas.openxmlformats.org/officeDocument/2006/relationships/slide" Target="slides/slide130.xml" Id="rId134" /><Relationship Type="http://schemas.openxmlformats.org/officeDocument/2006/relationships/presProps" Target="presProps.xml" Id="rId139" /><Relationship Type="http://schemas.openxmlformats.org/officeDocument/2006/relationships/slide" Target="slides/slide76.xml" Id="rId80" /><Relationship Type="http://schemas.openxmlformats.org/officeDocument/2006/relationships/slide" Target="slides/slide81.xml" Id="rId85"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9.xml" Id="rId33" /><Relationship Type="http://schemas.openxmlformats.org/officeDocument/2006/relationships/slide" Target="slides/slide34.xml" Id="rId38" /><Relationship Type="http://schemas.openxmlformats.org/officeDocument/2006/relationships/slide" Target="slides/slide55.xml" Id="rId59" /><Relationship Type="http://schemas.openxmlformats.org/officeDocument/2006/relationships/slide" Target="slides/slide99.xml" Id="rId103" /><Relationship Type="http://schemas.openxmlformats.org/officeDocument/2006/relationships/slide" Target="slides/slide104.xml" Id="rId108" /><Relationship Type="http://schemas.openxmlformats.org/officeDocument/2006/relationships/slide" Target="slides/slide120.xml" Id="rId124" /><Relationship Type="http://schemas.openxmlformats.org/officeDocument/2006/relationships/slide" Target="slides/slide125.xml" Id="rId129" /><Relationship Type="http://schemas.openxmlformats.org/officeDocument/2006/relationships/slide" Target="slides/slide50.xml" Id="rId54" /><Relationship Type="http://schemas.openxmlformats.org/officeDocument/2006/relationships/slide" Target="slides/slide66.xml" Id="rId70" /><Relationship Type="http://schemas.openxmlformats.org/officeDocument/2006/relationships/slide" Target="slides/slide71.xml" Id="rId75" /><Relationship Type="http://schemas.openxmlformats.org/officeDocument/2006/relationships/slide" Target="slides/slide87.xml" Id="rId91" /><Relationship Type="http://schemas.openxmlformats.org/officeDocument/2006/relationships/slide" Target="slides/slide92.xml" Id="rId96" /><Relationship Type="http://schemas.openxmlformats.org/officeDocument/2006/relationships/viewProps" Target="viewProps.xml" Id="rId140"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45.xml" Id="rId49" /><Relationship Type="http://schemas.openxmlformats.org/officeDocument/2006/relationships/slide" Target="slides/slide110.xml" Id="rId114" /><Relationship Type="http://schemas.openxmlformats.org/officeDocument/2006/relationships/slide" Target="slides/slide115.xml" Id="rId119" /><Relationship Type="http://schemas.openxmlformats.org/officeDocument/2006/relationships/slide" Target="slides/slide40.xml" Id="rId44" /><Relationship Type="http://schemas.openxmlformats.org/officeDocument/2006/relationships/slide" Target="slides/slide56.xml" Id="rId60" /><Relationship Type="http://schemas.openxmlformats.org/officeDocument/2006/relationships/slide" Target="slides/slide61.xml" Id="rId65" /><Relationship Type="http://schemas.openxmlformats.org/officeDocument/2006/relationships/slide" Target="slides/slide77.xml" Id="rId81" /><Relationship Type="http://schemas.openxmlformats.org/officeDocument/2006/relationships/slide" Target="slides/slide82.xml" Id="rId86" /><Relationship Type="http://schemas.openxmlformats.org/officeDocument/2006/relationships/slide" Target="slides/slide126.xml" Id="rId130" /><Relationship Type="http://schemas.openxmlformats.org/officeDocument/2006/relationships/slide" Target="slides/slide131.xml" Id="rId135" /><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35.xml" Id="rId39" /><Relationship Type="http://schemas.openxmlformats.org/officeDocument/2006/relationships/slide" Target="slides/slide105.xml" Id="rId109" /><Relationship Type="http://schemas.openxmlformats.org/officeDocument/2006/relationships/slide" Target="slides/slide30.xml" Id="rId34" /><Relationship Type="http://schemas.openxmlformats.org/officeDocument/2006/relationships/slide" Target="slides/slide46.xml" Id="rId50" /><Relationship Type="http://schemas.openxmlformats.org/officeDocument/2006/relationships/slide" Target="slides/slide51.xml" Id="rId55" /><Relationship Type="http://schemas.openxmlformats.org/officeDocument/2006/relationships/slide" Target="slides/slide72.xml" Id="rId76" /><Relationship Type="http://schemas.openxmlformats.org/officeDocument/2006/relationships/slide" Target="slides/slide93.xml" Id="rId97" /><Relationship Type="http://schemas.openxmlformats.org/officeDocument/2006/relationships/slide" Target="slides/slide100.xml" Id="rId104" /><Relationship Type="http://schemas.openxmlformats.org/officeDocument/2006/relationships/slide" Target="slides/slide116.xml" Id="rId120" /><Relationship Type="http://schemas.openxmlformats.org/officeDocument/2006/relationships/slide" Target="slides/slide121.xml" Id="rId125" /><Relationship Type="http://schemas.openxmlformats.org/officeDocument/2006/relationships/theme" Target="theme/theme1.xml" Id="rId141" /><Relationship Type="http://schemas.openxmlformats.org/officeDocument/2006/relationships/slide" Target="slides/slide3.xml" Id="rId7" /><Relationship Type="http://schemas.openxmlformats.org/officeDocument/2006/relationships/slide" Target="slides/slide67.xml" Id="rId71" /><Relationship Type="http://schemas.openxmlformats.org/officeDocument/2006/relationships/slide" Target="slides/slide88.xml" Id="rId92" /><Relationship Type="http://schemas.openxmlformats.org/officeDocument/2006/relationships/customXml" Target="../customXml/item2.xml" Id="rId2" /><Relationship Type="http://schemas.openxmlformats.org/officeDocument/2006/relationships/slide" Target="slides/slide25.xml" Id="rId29" /><Relationship Type="http://schemas.openxmlformats.org/officeDocument/2006/relationships/slide" Target="slides/slide20.xml" Id="rId24" /><Relationship Type="http://schemas.openxmlformats.org/officeDocument/2006/relationships/slide" Target="slides/slide36.xml" Id="rId40" /><Relationship Type="http://schemas.openxmlformats.org/officeDocument/2006/relationships/slide" Target="slides/slide41.xml" Id="rId45" /><Relationship Type="http://schemas.openxmlformats.org/officeDocument/2006/relationships/slide" Target="slides/slide62.xml" Id="rId66" /><Relationship Type="http://schemas.openxmlformats.org/officeDocument/2006/relationships/slide" Target="slides/slide83.xml" Id="rId87" /><Relationship Type="http://schemas.openxmlformats.org/officeDocument/2006/relationships/slide" Target="slides/slide106.xml" Id="rId110" /><Relationship Type="http://schemas.openxmlformats.org/officeDocument/2006/relationships/slide" Target="slides/slide111.xml" Id="rId115" /><Relationship Type="http://schemas.openxmlformats.org/officeDocument/2006/relationships/slide" Target="slides/slide127.xml" Id="rId131" /><Relationship Type="http://schemas.openxmlformats.org/officeDocument/2006/relationships/slide" Target="slides/slide132.xml" Id="rId136" /><Relationship Type="http://schemas.openxmlformats.org/officeDocument/2006/relationships/slide" Target="slides/slide57.xml" Id="rId61" /><Relationship Type="http://schemas.openxmlformats.org/officeDocument/2006/relationships/slide" Target="slides/slide78.xml" Id="rId82" /><Relationship Type="http://schemas.openxmlformats.org/officeDocument/2006/relationships/slide" Target="slides/slide15.xml" Id="rId19" /><Relationship Type="http://schemas.openxmlformats.org/officeDocument/2006/relationships/slide" Target="slides/slide10.xml" Id="rId14"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52.xml" Id="rId56" /><Relationship Type="http://schemas.openxmlformats.org/officeDocument/2006/relationships/slide" Target="slides/slide73.xml" Id="rId77" /><Relationship Type="http://schemas.openxmlformats.org/officeDocument/2006/relationships/slide" Target="slides/slide96.xml" Id="rId100" /><Relationship Type="http://schemas.openxmlformats.org/officeDocument/2006/relationships/slide" Target="slides/slide101.xml" Id="rId105" /><Relationship Type="http://schemas.openxmlformats.org/officeDocument/2006/relationships/slide" Target="slides/slide122.xml" Id="rId126" /><Relationship Type="http://schemas.openxmlformats.org/officeDocument/2006/relationships/slide" Target="slides/slide4.xml" Id="rId8" /><Relationship Type="http://schemas.openxmlformats.org/officeDocument/2006/relationships/slide" Target="slides/slide47.xml" Id="rId51" /><Relationship Type="http://schemas.openxmlformats.org/officeDocument/2006/relationships/slide" Target="slides/slide68.xml" Id="rId72" /><Relationship Type="http://schemas.openxmlformats.org/officeDocument/2006/relationships/slide" Target="slides/slide89.xml" Id="rId93" /><Relationship Type="http://schemas.openxmlformats.org/officeDocument/2006/relationships/slide" Target="slides/slide94.xml" Id="rId98" /><Relationship Type="http://schemas.openxmlformats.org/officeDocument/2006/relationships/slide" Target="slides/slide117.xml" Id="rId121" /><Relationship Type="http://schemas.openxmlformats.org/officeDocument/2006/relationships/tableStyles" Target="tableStyles.xml" Id="rId142" /><Relationship Type="http://schemas.openxmlformats.org/officeDocument/2006/relationships/customXml" Target="../customXml/item3.xml" Id="rId3" /><Relationship Type="http://schemas.openxmlformats.org/officeDocument/2006/relationships/slide" Target="slides/slide21.xml" Id="rId25" /><Relationship Type="http://schemas.openxmlformats.org/officeDocument/2006/relationships/slide" Target="slides/slide42.xml" Id="rId46" /><Relationship Type="http://schemas.openxmlformats.org/officeDocument/2006/relationships/slide" Target="slides/slide63.xml" Id="rId67" /><Relationship Type="http://schemas.openxmlformats.org/officeDocument/2006/relationships/slide" Target="slides/slide112.xml" Id="rId116" /><Relationship Type="http://schemas.openxmlformats.org/officeDocument/2006/relationships/slide" Target="slides/slide133.xml" Id="rId137" /><Relationship Type="http://schemas.openxmlformats.org/officeDocument/2006/relationships/slide" Target="slides/slide16.xml" Id="rId20" /><Relationship Type="http://schemas.openxmlformats.org/officeDocument/2006/relationships/slide" Target="slides/slide37.xml" Id="rId41" /><Relationship Type="http://schemas.openxmlformats.org/officeDocument/2006/relationships/slide" Target="slides/slide58.xml" Id="rId62" /><Relationship Type="http://schemas.openxmlformats.org/officeDocument/2006/relationships/slide" Target="slides/slide79.xml" Id="rId83" /><Relationship Type="http://schemas.openxmlformats.org/officeDocument/2006/relationships/slide" Target="slides/slide84.xml" Id="rId88" /><Relationship Type="http://schemas.openxmlformats.org/officeDocument/2006/relationships/slide" Target="slides/slide107.xml" Id="rId111" /><Relationship Type="http://schemas.openxmlformats.org/officeDocument/2006/relationships/slide" Target="slides/slide128.xml" Id="rId132" /><Relationship Type="http://schemas.openxmlformats.org/officeDocument/2006/relationships/slide" Target="slides/slide11.xml" Id="rId15" /><Relationship Type="http://schemas.openxmlformats.org/officeDocument/2006/relationships/slide" Target="slides/slide32.xml" Id="rId36" /><Relationship Type="http://schemas.openxmlformats.org/officeDocument/2006/relationships/slide" Target="slides/slide53.xml" Id="rId57" /><Relationship Type="http://schemas.openxmlformats.org/officeDocument/2006/relationships/slide" Target="slides/slide102.xml" Id="rId106" /><Relationship Type="http://schemas.openxmlformats.org/officeDocument/2006/relationships/slide" Target="slides/slide123.xml" Id="rId127" /><Relationship Type="http://schemas.openxmlformats.org/officeDocument/2006/relationships/slide" Target="slides/slide6.xml" Id="rId10" /><Relationship Type="http://schemas.openxmlformats.org/officeDocument/2006/relationships/slide" Target="slides/slide27.xml" Id="rId31" /><Relationship Type="http://schemas.openxmlformats.org/officeDocument/2006/relationships/slide" Target="slides/slide48.xml" Id="rId52" /><Relationship Type="http://schemas.openxmlformats.org/officeDocument/2006/relationships/slide" Target="slides/slide69.xml" Id="rId73" /><Relationship Type="http://schemas.openxmlformats.org/officeDocument/2006/relationships/slide" Target="slides/slide74.xml" Id="rId78" /><Relationship Type="http://schemas.openxmlformats.org/officeDocument/2006/relationships/slide" Target="slides/slide90.xml" Id="rId94" /><Relationship Type="http://schemas.openxmlformats.org/officeDocument/2006/relationships/slide" Target="slides/slide95.xml" Id="rId99" /><Relationship Type="http://schemas.openxmlformats.org/officeDocument/2006/relationships/slide" Target="slides/slide97.xml" Id="rId101" /><Relationship Type="http://schemas.openxmlformats.org/officeDocument/2006/relationships/slide" Target="slides/slide118.xml" Id="rId122"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22.xml" Id="rId26" /><Relationship Type="http://schemas.openxmlformats.org/officeDocument/2006/relationships/slide" Target="slides/slide43.xml" Id="rId47" /><Relationship Type="http://schemas.openxmlformats.org/officeDocument/2006/relationships/slide" Target="slides/slide64.xml" Id="rId68" /><Relationship Type="http://schemas.openxmlformats.org/officeDocument/2006/relationships/slide" Target="slides/slide85.xml" Id="rId89" /><Relationship Type="http://schemas.openxmlformats.org/officeDocument/2006/relationships/slide" Target="slides/slide108.xml" Id="rId112" /><Relationship Type="http://schemas.openxmlformats.org/officeDocument/2006/relationships/slide" Target="slides/slide129.xml" Id="rId133" /><Relationship Type="http://schemas.openxmlformats.org/officeDocument/2006/relationships/slide" Target="slides/slide12.xml" Id="rId16"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F0517-D454-4C34-98B4-DCD33D38868B}" type="datetimeFigureOut">
              <a:rPr lang="en-GB" smtClean="0"/>
              <a:t>14/11/2023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79010-5009-4AAC-AE7B-609BEF04CC79}" type="slidenum">
              <a:rPr lang="en-GB" smtClean="0"/>
              <a:t>‹#›</a:t>
            </a:fld>
            <a:endParaRPr lang="en-GB"/>
          </a:p>
        </p:txBody>
      </p:sp>
    </p:spTree>
    <p:extLst>
      <p:ext uri="{BB962C8B-B14F-4D97-AF65-F5344CB8AC3E}">
        <p14:creationId xmlns:p14="http://schemas.microsoft.com/office/powerpoint/2010/main" val="219280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E6E6E6"/>
                </a:solidFill>
                <a:effectLst/>
                <a:latin typeface="Segoe UI" panose="020B0502040204020203" pitchFamily="34" charset="0"/>
              </a:rPr>
              <a:t>Configure data from external data sources.</a:t>
            </a:r>
          </a:p>
          <a:p>
            <a:pPr algn="l">
              <a:buFont typeface="Arial" panose="020B0604020202020204" pitchFamily="34" charset="0"/>
              <a:buChar char="•"/>
            </a:pPr>
            <a:r>
              <a:rPr lang="en-GB" b="0" i="0" dirty="0">
                <a:solidFill>
                  <a:srgbClr val="E6E6E6"/>
                </a:solidFill>
                <a:effectLst/>
                <a:latin typeface="Segoe UI" panose="020B0502040204020203" pitchFamily="34" charset="0"/>
              </a:rPr>
              <a:t>Set up a data refresh schedule to specify the refresh frequency of the ingestion service that will capture newly created or updated articles and also any data that might have been missed during syncing and ingestion.</a:t>
            </a:r>
          </a:p>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a:t>
            </a:fld>
            <a:endParaRPr lang="en-GB"/>
          </a:p>
        </p:txBody>
      </p:sp>
    </p:spTree>
    <p:extLst>
      <p:ext uri="{BB962C8B-B14F-4D97-AF65-F5344CB8AC3E}">
        <p14:creationId xmlns:p14="http://schemas.microsoft.com/office/powerpoint/2010/main" val="2744180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29</a:t>
            </a:fld>
            <a:endParaRPr lang="en-GB"/>
          </a:p>
        </p:txBody>
      </p:sp>
    </p:spTree>
    <p:extLst>
      <p:ext uri="{BB962C8B-B14F-4D97-AF65-F5344CB8AC3E}">
        <p14:creationId xmlns:p14="http://schemas.microsoft.com/office/powerpoint/2010/main" val="64040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31</a:t>
            </a:fld>
            <a:endParaRPr lang="en-GB"/>
          </a:p>
        </p:txBody>
      </p:sp>
    </p:spTree>
    <p:extLst>
      <p:ext uri="{BB962C8B-B14F-4D97-AF65-F5344CB8AC3E}">
        <p14:creationId xmlns:p14="http://schemas.microsoft.com/office/powerpoint/2010/main" val="47537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33</a:t>
            </a:fld>
            <a:endParaRPr lang="en-GB"/>
          </a:p>
        </p:txBody>
      </p:sp>
    </p:spTree>
    <p:extLst>
      <p:ext uri="{BB962C8B-B14F-4D97-AF65-F5344CB8AC3E}">
        <p14:creationId xmlns:p14="http://schemas.microsoft.com/office/powerpoint/2010/main" val="3992116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34</a:t>
            </a:fld>
            <a:endParaRPr lang="en-GB"/>
          </a:p>
        </p:txBody>
      </p:sp>
    </p:spTree>
    <p:extLst>
      <p:ext uri="{BB962C8B-B14F-4D97-AF65-F5344CB8AC3E}">
        <p14:creationId xmlns:p14="http://schemas.microsoft.com/office/powerpoint/2010/main" val="401326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36</a:t>
            </a:fld>
            <a:endParaRPr lang="en-GB"/>
          </a:p>
        </p:txBody>
      </p:sp>
    </p:spTree>
    <p:extLst>
      <p:ext uri="{BB962C8B-B14F-4D97-AF65-F5344CB8AC3E}">
        <p14:creationId xmlns:p14="http://schemas.microsoft.com/office/powerpoint/2010/main" val="93431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37</a:t>
            </a:fld>
            <a:endParaRPr lang="en-GB"/>
          </a:p>
        </p:txBody>
      </p:sp>
    </p:spTree>
    <p:extLst>
      <p:ext uri="{BB962C8B-B14F-4D97-AF65-F5344CB8AC3E}">
        <p14:creationId xmlns:p14="http://schemas.microsoft.com/office/powerpoint/2010/main" val="65893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38</a:t>
            </a:fld>
            <a:endParaRPr lang="en-GB"/>
          </a:p>
        </p:txBody>
      </p:sp>
    </p:spTree>
    <p:extLst>
      <p:ext uri="{BB962C8B-B14F-4D97-AF65-F5344CB8AC3E}">
        <p14:creationId xmlns:p14="http://schemas.microsoft.com/office/powerpoint/2010/main" val="1951419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40</a:t>
            </a:fld>
            <a:endParaRPr lang="en-GB"/>
          </a:p>
        </p:txBody>
      </p:sp>
    </p:spTree>
    <p:extLst>
      <p:ext uri="{BB962C8B-B14F-4D97-AF65-F5344CB8AC3E}">
        <p14:creationId xmlns:p14="http://schemas.microsoft.com/office/powerpoint/2010/main" val="139721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41</a:t>
            </a:fld>
            <a:endParaRPr lang="en-GB"/>
          </a:p>
        </p:txBody>
      </p:sp>
    </p:spTree>
    <p:extLst>
      <p:ext uri="{BB962C8B-B14F-4D97-AF65-F5344CB8AC3E}">
        <p14:creationId xmlns:p14="http://schemas.microsoft.com/office/powerpoint/2010/main" val="2004934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42</a:t>
            </a:fld>
            <a:endParaRPr lang="en-GB"/>
          </a:p>
        </p:txBody>
      </p:sp>
    </p:spTree>
    <p:extLst>
      <p:ext uri="{BB962C8B-B14F-4D97-AF65-F5344CB8AC3E}">
        <p14:creationId xmlns:p14="http://schemas.microsoft.com/office/powerpoint/2010/main" val="109552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6E6E6"/>
                </a:solidFill>
                <a:effectLst/>
                <a:latin typeface="Segoe UI" panose="020B0502040204020203" pitchFamily="34" charset="0"/>
              </a:rPr>
              <a:t>This feature will be released into the following Microsoft Azure geographic areas:</a:t>
            </a:r>
          </a:p>
          <a:p>
            <a:pPr algn="l">
              <a:buFont typeface="Arial" panose="020B0604020202020204" pitchFamily="34" charset="0"/>
              <a:buChar char="•"/>
            </a:pPr>
            <a:r>
              <a:rPr lang="en-GB" b="0" i="0" dirty="0">
                <a:solidFill>
                  <a:srgbClr val="E6E6E6"/>
                </a:solidFill>
                <a:effectLst/>
                <a:latin typeface="Segoe UI" panose="020B0502040204020203" pitchFamily="34" charset="0"/>
              </a:rPr>
              <a:t>United States</a:t>
            </a:r>
          </a:p>
          <a:p>
            <a:pPr algn="l">
              <a:buFont typeface="Arial" panose="020B0604020202020204" pitchFamily="34" charset="0"/>
              <a:buChar char="•"/>
            </a:pPr>
            <a:r>
              <a:rPr lang="en-GB" b="0" i="0" dirty="0">
                <a:solidFill>
                  <a:srgbClr val="E6E6E6"/>
                </a:solidFill>
                <a:effectLst/>
                <a:latin typeface="Segoe UI" panose="020B0502040204020203" pitchFamily="34" charset="0"/>
              </a:rPr>
              <a:t>Europe</a:t>
            </a:r>
          </a:p>
          <a:p>
            <a:pPr algn="l">
              <a:buFont typeface="Arial" panose="020B0604020202020204" pitchFamily="34" charset="0"/>
              <a:buChar char="•"/>
            </a:pPr>
            <a:r>
              <a:rPr lang="en-GB" b="0" i="0" dirty="0">
                <a:solidFill>
                  <a:srgbClr val="E6E6E6"/>
                </a:solidFill>
                <a:effectLst/>
                <a:latin typeface="Segoe UI" panose="020B0502040204020203" pitchFamily="34" charset="0"/>
              </a:rPr>
              <a:t>Asia Pacific</a:t>
            </a:r>
          </a:p>
          <a:p>
            <a:pPr algn="l">
              <a:buFont typeface="Arial" panose="020B0604020202020204" pitchFamily="34" charset="0"/>
              <a:buChar char="•"/>
            </a:pPr>
            <a:r>
              <a:rPr lang="en-GB" b="0" i="0" dirty="0">
                <a:solidFill>
                  <a:srgbClr val="E6E6E6"/>
                </a:solidFill>
                <a:effectLst/>
                <a:latin typeface="Segoe UI" panose="020B0502040204020203" pitchFamily="34" charset="0"/>
              </a:rPr>
              <a:t>United Kingdom</a:t>
            </a:r>
          </a:p>
          <a:p>
            <a:pPr algn="l">
              <a:buFont typeface="Arial" panose="020B0604020202020204" pitchFamily="34" charset="0"/>
              <a:buChar char="•"/>
            </a:pPr>
            <a:r>
              <a:rPr lang="en-GB" b="0" i="0" dirty="0">
                <a:solidFill>
                  <a:srgbClr val="E6E6E6"/>
                </a:solidFill>
                <a:effectLst/>
                <a:latin typeface="Segoe UI" panose="020B0502040204020203" pitchFamily="34" charset="0"/>
              </a:rPr>
              <a:t>Australia</a:t>
            </a:r>
          </a:p>
          <a:p>
            <a:pPr algn="l">
              <a:buFont typeface="Arial" panose="020B0604020202020204" pitchFamily="34" charset="0"/>
              <a:buChar char="•"/>
            </a:pPr>
            <a:r>
              <a:rPr lang="en-GB" b="0" i="0" dirty="0">
                <a:solidFill>
                  <a:srgbClr val="E6E6E6"/>
                </a:solidFill>
                <a:effectLst/>
                <a:latin typeface="Segoe UI" panose="020B0502040204020203" pitchFamily="34" charset="0"/>
              </a:rPr>
              <a:t>South America</a:t>
            </a:r>
          </a:p>
          <a:p>
            <a:pPr algn="l">
              <a:buFont typeface="Arial" panose="020B0604020202020204" pitchFamily="34" charset="0"/>
              <a:buChar char="•"/>
            </a:pPr>
            <a:r>
              <a:rPr lang="en-GB" b="0" i="0" dirty="0">
                <a:solidFill>
                  <a:srgbClr val="E6E6E6"/>
                </a:solidFill>
                <a:effectLst/>
                <a:latin typeface="Segoe UI" panose="020B0502040204020203" pitchFamily="34" charset="0"/>
              </a:rPr>
              <a:t>Canada</a:t>
            </a:r>
          </a:p>
          <a:p>
            <a:pPr algn="l">
              <a:buFont typeface="Arial" panose="020B0604020202020204" pitchFamily="34" charset="0"/>
              <a:buChar char="•"/>
            </a:pPr>
            <a:r>
              <a:rPr lang="en-GB" b="0" i="0" dirty="0">
                <a:solidFill>
                  <a:srgbClr val="E6E6E6"/>
                </a:solidFill>
                <a:effectLst/>
                <a:latin typeface="Segoe UI" panose="020B0502040204020203" pitchFamily="34" charset="0"/>
              </a:rPr>
              <a:t>India</a:t>
            </a:r>
          </a:p>
          <a:p>
            <a:pPr algn="l">
              <a:buFont typeface="Arial" panose="020B0604020202020204" pitchFamily="34" charset="0"/>
              <a:buChar char="•"/>
            </a:pPr>
            <a:r>
              <a:rPr lang="en-GB" b="0" i="0" dirty="0">
                <a:solidFill>
                  <a:srgbClr val="E6E6E6"/>
                </a:solidFill>
                <a:effectLst/>
                <a:latin typeface="Segoe UI" panose="020B0502040204020203" pitchFamily="34" charset="0"/>
              </a:rPr>
              <a:t>Japan</a:t>
            </a:r>
          </a:p>
          <a:p>
            <a:pPr algn="l">
              <a:buFont typeface="Arial" panose="020B0604020202020204" pitchFamily="34" charset="0"/>
              <a:buChar char="•"/>
            </a:pPr>
            <a:r>
              <a:rPr lang="en-GB" b="0" i="0" dirty="0">
                <a:solidFill>
                  <a:srgbClr val="E6E6E6"/>
                </a:solidFill>
                <a:effectLst/>
                <a:latin typeface="Segoe UI" panose="020B0502040204020203" pitchFamily="34" charset="0"/>
              </a:rPr>
              <a:t>France</a:t>
            </a:r>
          </a:p>
          <a:p>
            <a:pPr algn="l">
              <a:buFont typeface="Arial" panose="020B0604020202020204" pitchFamily="34" charset="0"/>
              <a:buChar char="•"/>
            </a:pPr>
            <a:r>
              <a:rPr lang="en-GB" b="0" i="0" dirty="0">
                <a:solidFill>
                  <a:srgbClr val="E6E6E6"/>
                </a:solidFill>
                <a:effectLst/>
                <a:latin typeface="Segoe UI" panose="020B0502040204020203" pitchFamily="34" charset="0"/>
              </a:rPr>
              <a:t>Korea</a:t>
            </a:r>
          </a:p>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12</a:t>
            </a:fld>
            <a:endParaRPr lang="en-GB"/>
          </a:p>
        </p:txBody>
      </p:sp>
    </p:spTree>
    <p:extLst>
      <p:ext uri="{BB962C8B-B14F-4D97-AF65-F5344CB8AC3E}">
        <p14:creationId xmlns:p14="http://schemas.microsoft.com/office/powerpoint/2010/main" val="73830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43</a:t>
            </a:fld>
            <a:endParaRPr lang="en-GB"/>
          </a:p>
        </p:txBody>
      </p:sp>
    </p:spTree>
    <p:extLst>
      <p:ext uri="{BB962C8B-B14F-4D97-AF65-F5344CB8AC3E}">
        <p14:creationId xmlns:p14="http://schemas.microsoft.com/office/powerpoint/2010/main" val="1281824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44</a:t>
            </a:fld>
            <a:endParaRPr lang="en-GB"/>
          </a:p>
        </p:txBody>
      </p:sp>
    </p:spTree>
    <p:extLst>
      <p:ext uri="{BB962C8B-B14F-4D97-AF65-F5344CB8AC3E}">
        <p14:creationId xmlns:p14="http://schemas.microsoft.com/office/powerpoint/2010/main" val="1148071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45</a:t>
            </a:fld>
            <a:endParaRPr lang="en-GB"/>
          </a:p>
        </p:txBody>
      </p:sp>
    </p:spTree>
    <p:extLst>
      <p:ext uri="{BB962C8B-B14F-4D97-AF65-F5344CB8AC3E}">
        <p14:creationId xmlns:p14="http://schemas.microsoft.com/office/powerpoint/2010/main" val="168913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50</a:t>
            </a:fld>
            <a:endParaRPr lang="en-GB"/>
          </a:p>
        </p:txBody>
      </p:sp>
    </p:spTree>
    <p:extLst>
      <p:ext uri="{BB962C8B-B14F-4D97-AF65-F5344CB8AC3E}">
        <p14:creationId xmlns:p14="http://schemas.microsoft.com/office/powerpoint/2010/main" val="1001870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52</a:t>
            </a:fld>
            <a:endParaRPr lang="en-GB"/>
          </a:p>
        </p:txBody>
      </p:sp>
    </p:spTree>
    <p:extLst>
      <p:ext uri="{BB962C8B-B14F-4D97-AF65-F5344CB8AC3E}">
        <p14:creationId xmlns:p14="http://schemas.microsoft.com/office/powerpoint/2010/main" val="1267557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54</a:t>
            </a:fld>
            <a:endParaRPr lang="en-GB"/>
          </a:p>
        </p:txBody>
      </p:sp>
    </p:spTree>
    <p:extLst>
      <p:ext uri="{BB962C8B-B14F-4D97-AF65-F5344CB8AC3E}">
        <p14:creationId xmlns:p14="http://schemas.microsoft.com/office/powerpoint/2010/main" val="4059288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56</a:t>
            </a:fld>
            <a:endParaRPr lang="en-GB"/>
          </a:p>
        </p:txBody>
      </p:sp>
    </p:spTree>
    <p:extLst>
      <p:ext uri="{BB962C8B-B14F-4D97-AF65-F5344CB8AC3E}">
        <p14:creationId xmlns:p14="http://schemas.microsoft.com/office/powerpoint/2010/main" val="872631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57</a:t>
            </a:fld>
            <a:endParaRPr lang="en-GB"/>
          </a:p>
        </p:txBody>
      </p:sp>
    </p:spTree>
    <p:extLst>
      <p:ext uri="{BB962C8B-B14F-4D97-AF65-F5344CB8AC3E}">
        <p14:creationId xmlns:p14="http://schemas.microsoft.com/office/powerpoint/2010/main" val="72212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58</a:t>
            </a:fld>
            <a:endParaRPr lang="en-GB"/>
          </a:p>
        </p:txBody>
      </p:sp>
    </p:spTree>
    <p:extLst>
      <p:ext uri="{BB962C8B-B14F-4D97-AF65-F5344CB8AC3E}">
        <p14:creationId xmlns:p14="http://schemas.microsoft.com/office/powerpoint/2010/main" val="1264616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60</a:t>
            </a:fld>
            <a:endParaRPr lang="en-GB"/>
          </a:p>
        </p:txBody>
      </p:sp>
    </p:spTree>
    <p:extLst>
      <p:ext uri="{BB962C8B-B14F-4D97-AF65-F5344CB8AC3E}">
        <p14:creationId xmlns:p14="http://schemas.microsoft.com/office/powerpoint/2010/main" val="168402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14</a:t>
            </a:fld>
            <a:endParaRPr lang="en-GB"/>
          </a:p>
        </p:txBody>
      </p:sp>
    </p:spTree>
    <p:extLst>
      <p:ext uri="{BB962C8B-B14F-4D97-AF65-F5344CB8AC3E}">
        <p14:creationId xmlns:p14="http://schemas.microsoft.com/office/powerpoint/2010/main" val="335847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61</a:t>
            </a:fld>
            <a:endParaRPr lang="en-GB"/>
          </a:p>
        </p:txBody>
      </p:sp>
    </p:spTree>
    <p:extLst>
      <p:ext uri="{BB962C8B-B14F-4D97-AF65-F5344CB8AC3E}">
        <p14:creationId xmlns:p14="http://schemas.microsoft.com/office/powerpoint/2010/main" val="8656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62</a:t>
            </a:fld>
            <a:endParaRPr lang="en-GB"/>
          </a:p>
        </p:txBody>
      </p:sp>
    </p:spTree>
    <p:extLst>
      <p:ext uri="{BB962C8B-B14F-4D97-AF65-F5344CB8AC3E}">
        <p14:creationId xmlns:p14="http://schemas.microsoft.com/office/powerpoint/2010/main" val="3389397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63</a:t>
            </a:fld>
            <a:endParaRPr lang="en-GB"/>
          </a:p>
        </p:txBody>
      </p:sp>
    </p:spTree>
    <p:extLst>
      <p:ext uri="{BB962C8B-B14F-4D97-AF65-F5344CB8AC3E}">
        <p14:creationId xmlns:p14="http://schemas.microsoft.com/office/powerpoint/2010/main" val="317401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64</a:t>
            </a:fld>
            <a:endParaRPr lang="en-GB"/>
          </a:p>
        </p:txBody>
      </p:sp>
    </p:spTree>
    <p:extLst>
      <p:ext uri="{BB962C8B-B14F-4D97-AF65-F5344CB8AC3E}">
        <p14:creationId xmlns:p14="http://schemas.microsoft.com/office/powerpoint/2010/main" val="2539951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65</a:t>
            </a:fld>
            <a:endParaRPr lang="en-GB"/>
          </a:p>
        </p:txBody>
      </p:sp>
    </p:spTree>
    <p:extLst>
      <p:ext uri="{BB962C8B-B14F-4D97-AF65-F5344CB8AC3E}">
        <p14:creationId xmlns:p14="http://schemas.microsoft.com/office/powerpoint/2010/main" val="830513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66</a:t>
            </a:fld>
            <a:endParaRPr lang="en-GB"/>
          </a:p>
        </p:txBody>
      </p:sp>
    </p:spTree>
    <p:extLst>
      <p:ext uri="{BB962C8B-B14F-4D97-AF65-F5344CB8AC3E}">
        <p14:creationId xmlns:p14="http://schemas.microsoft.com/office/powerpoint/2010/main" val="2135524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67</a:t>
            </a:fld>
            <a:endParaRPr lang="en-GB"/>
          </a:p>
        </p:txBody>
      </p:sp>
    </p:spTree>
    <p:extLst>
      <p:ext uri="{BB962C8B-B14F-4D97-AF65-F5344CB8AC3E}">
        <p14:creationId xmlns:p14="http://schemas.microsoft.com/office/powerpoint/2010/main" val="3128614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69</a:t>
            </a:fld>
            <a:endParaRPr lang="en-GB"/>
          </a:p>
        </p:txBody>
      </p:sp>
    </p:spTree>
    <p:extLst>
      <p:ext uri="{BB962C8B-B14F-4D97-AF65-F5344CB8AC3E}">
        <p14:creationId xmlns:p14="http://schemas.microsoft.com/office/powerpoint/2010/main" val="1301483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70</a:t>
            </a:fld>
            <a:endParaRPr lang="en-GB"/>
          </a:p>
        </p:txBody>
      </p:sp>
    </p:spTree>
    <p:extLst>
      <p:ext uri="{BB962C8B-B14F-4D97-AF65-F5344CB8AC3E}">
        <p14:creationId xmlns:p14="http://schemas.microsoft.com/office/powerpoint/2010/main" val="237246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71</a:t>
            </a:fld>
            <a:endParaRPr lang="en-GB"/>
          </a:p>
        </p:txBody>
      </p:sp>
    </p:spTree>
    <p:extLst>
      <p:ext uri="{BB962C8B-B14F-4D97-AF65-F5344CB8AC3E}">
        <p14:creationId xmlns:p14="http://schemas.microsoft.com/office/powerpoint/2010/main" val="41570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16</a:t>
            </a:fld>
            <a:endParaRPr lang="en-GB"/>
          </a:p>
        </p:txBody>
      </p:sp>
    </p:spTree>
    <p:extLst>
      <p:ext uri="{BB962C8B-B14F-4D97-AF65-F5344CB8AC3E}">
        <p14:creationId xmlns:p14="http://schemas.microsoft.com/office/powerpoint/2010/main" val="260458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72</a:t>
            </a:fld>
            <a:endParaRPr lang="en-GB"/>
          </a:p>
        </p:txBody>
      </p:sp>
    </p:spTree>
    <p:extLst>
      <p:ext uri="{BB962C8B-B14F-4D97-AF65-F5344CB8AC3E}">
        <p14:creationId xmlns:p14="http://schemas.microsoft.com/office/powerpoint/2010/main" val="26881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73</a:t>
            </a:fld>
            <a:endParaRPr lang="en-GB"/>
          </a:p>
        </p:txBody>
      </p:sp>
    </p:spTree>
    <p:extLst>
      <p:ext uri="{BB962C8B-B14F-4D97-AF65-F5344CB8AC3E}">
        <p14:creationId xmlns:p14="http://schemas.microsoft.com/office/powerpoint/2010/main" val="4127383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74</a:t>
            </a:fld>
            <a:endParaRPr lang="en-GB"/>
          </a:p>
        </p:txBody>
      </p:sp>
    </p:spTree>
    <p:extLst>
      <p:ext uri="{BB962C8B-B14F-4D97-AF65-F5344CB8AC3E}">
        <p14:creationId xmlns:p14="http://schemas.microsoft.com/office/powerpoint/2010/main" val="665648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76</a:t>
            </a:fld>
            <a:endParaRPr lang="en-GB"/>
          </a:p>
        </p:txBody>
      </p:sp>
    </p:spTree>
    <p:extLst>
      <p:ext uri="{BB962C8B-B14F-4D97-AF65-F5344CB8AC3E}">
        <p14:creationId xmlns:p14="http://schemas.microsoft.com/office/powerpoint/2010/main" val="4059895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77</a:t>
            </a:fld>
            <a:endParaRPr lang="en-GB"/>
          </a:p>
        </p:txBody>
      </p:sp>
    </p:spTree>
    <p:extLst>
      <p:ext uri="{BB962C8B-B14F-4D97-AF65-F5344CB8AC3E}">
        <p14:creationId xmlns:p14="http://schemas.microsoft.com/office/powerpoint/2010/main" val="575545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78</a:t>
            </a:fld>
            <a:endParaRPr lang="en-GB"/>
          </a:p>
        </p:txBody>
      </p:sp>
    </p:spTree>
    <p:extLst>
      <p:ext uri="{BB962C8B-B14F-4D97-AF65-F5344CB8AC3E}">
        <p14:creationId xmlns:p14="http://schemas.microsoft.com/office/powerpoint/2010/main" val="4011108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79</a:t>
            </a:fld>
            <a:endParaRPr lang="en-GB"/>
          </a:p>
        </p:txBody>
      </p:sp>
    </p:spTree>
    <p:extLst>
      <p:ext uri="{BB962C8B-B14F-4D97-AF65-F5344CB8AC3E}">
        <p14:creationId xmlns:p14="http://schemas.microsoft.com/office/powerpoint/2010/main" val="4157252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80</a:t>
            </a:fld>
            <a:endParaRPr lang="en-GB"/>
          </a:p>
        </p:txBody>
      </p:sp>
    </p:spTree>
    <p:extLst>
      <p:ext uri="{BB962C8B-B14F-4D97-AF65-F5344CB8AC3E}">
        <p14:creationId xmlns:p14="http://schemas.microsoft.com/office/powerpoint/2010/main" val="3458473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81</a:t>
            </a:fld>
            <a:endParaRPr lang="en-GB"/>
          </a:p>
        </p:txBody>
      </p:sp>
    </p:spTree>
    <p:extLst>
      <p:ext uri="{BB962C8B-B14F-4D97-AF65-F5344CB8AC3E}">
        <p14:creationId xmlns:p14="http://schemas.microsoft.com/office/powerpoint/2010/main" val="197200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82</a:t>
            </a:fld>
            <a:endParaRPr lang="en-GB"/>
          </a:p>
        </p:txBody>
      </p:sp>
    </p:spTree>
    <p:extLst>
      <p:ext uri="{BB962C8B-B14F-4D97-AF65-F5344CB8AC3E}">
        <p14:creationId xmlns:p14="http://schemas.microsoft.com/office/powerpoint/2010/main" val="428369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18</a:t>
            </a:fld>
            <a:endParaRPr lang="en-GB"/>
          </a:p>
        </p:txBody>
      </p:sp>
    </p:spTree>
    <p:extLst>
      <p:ext uri="{BB962C8B-B14F-4D97-AF65-F5344CB8AC3E}">
        <p14:creationId xmlns:p14="http://schemas.microsoft.com/office/powerpoint/2010/main" val="1282781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83</a:t>
            </a:fld>
            <a:endParaRPr lang="en-GB"/>
          </a:p>
        </p:txBody>
      </p:sp>
    </p:spTree>
    <p:extLst>
      <p:ext uri="{BB962C8B-B14F-4D97-AF65-F5344CB8AC3E}">
        <p14:creationId xmlns:p14="http://schemas.microsoft.com/office/powerpoint/2010/main" val="40048018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84</a:t>
            </a:fld>
            <a:endParaRPr lang="en-GB"/>
          </a:p>
        </p:txBody>
      </p:sp>
    </p:spTree>
    <p:extLst>
      <p:ext uri="{BB962C8B-B14F-4D97-AF65-F5344CB8AC3E}">
        <p14:creationId xmlns:p14="http://schemas.microsoft.com/office/powerpoint/2010/main" val="2755938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85</a:t>
            </a:fld>
            <a:endParaRPr lang="en-GB"/>
          </a:p>
        </p:txBody>
      </p:sp>
    </p:spTree>
    <p:extLst>
      <p:ext uri="{BB962C8B-B14F-4D97-AF65-F5344CB8AC3E}">
        <p14:creationId xmlns:p14="http://schemas.microsoft.com/office/powerpoint/2010/main" val="3922691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87</a:t>
            </a:fld>
            <a:endParaRPr lang="en-GB"/>
          </a:p>
        </p:txBody>
      </p:sp>
    </p:spTree>
    <p:extLst>
      <p:ext uri="{BB962C8B-B14F-4D97-AF65-F5344CB8AC3E}">
        <p14:creationId xmlns:p14="http://schemas.microsoft.com/office/powerpoint/2010/main" val="3404724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88</a:t>
            </a:fld>
            <a:endParaRPr lang="en-GB"/>
          </a:p>
        </p:txBody>
      </p:sp>
    </p:spTree>
    <p:extLst>
      <p:ext uri="{BB962C8B-B14F-4D97-AF65-F5344CB8AC3E}">
        <p14:creationId xmlns:p14="http://schemas.microsoft.com/office/powerpoint/2010/main" val="2796133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89</a:t>
            </a:fld>
            <a:endParaRPr lang="en-GB"/>
          </a:p>
        </p:txBody>
      </p:sp>
    </p:spTree>
    <p:extLst>
      <p:ext uri="{BB962C8B-B14F-4D97-AF65-F5344CB8AC3E}">
        <p14:creationId xmlns:p14="http://schemas.microsoft.com/office/powerpoint/2010/main" val="3593969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90</a:t>
            </a:fld>
            <a:endParaRPr lang="en-GB"/>
          </a:p>
        </p:txBody>
      </p:sp>
    </p:spTree>
    <p:extLst>
      <p:ext uri="{BB962C8B-B14F-4D97-AF65-F5344CB8AC3E}">
        <p14:creationId xmlns:p14="http://schemas.microsoft.com/office/powerpoint/2010/main" val="1633595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91</a:t>
            </a:fld>
            <a:endParaRPr lang="en-GB"/>
          </a:p>
        </p:txBody>
      </p:sp>
    </p:spTree>
    <p:extLst>
      <p:ext uri="{BB962C8B-B14F-4D97-AF65-F5344CB8AC3E}">
        <p14:creationId xmlns:p14="http://schemas.microsoft.com/office/powerpoint/2010/main" val="143890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92</a:t>
            </a:fld>
            <a:endParaRPr lang="en-GB"/>
          </a:p>
        </p:txBody>
      </p:sp>
    </p:spTree>
    <p:extLst>
      <p:ext uri="{BB962C8B-B14F-4D97-AF65-F5344CB8AC3E}">
        <p14:creationId xmlns:p14="http://schemas.microsoft.com/office/powerpoint/2010/main" val="1159504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97</a:t>
            </a:fld>
            <a:endParaRPr lang="en-GB"/>
          </a:p>
        </p:txBody>
      </p:sp>
    </p:spTree>
    <p:extLst>
      <p:ext uri="{BB962C8B-B14F-4D97-AF65-F5344CB8AC3E}">
        <p14:creationId xmlns:p14="http://schemas.microsoft.com/office/powerpoint/2010/main" val="407696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20</a:t>
            </a:fld>
            <a:endParaRPr lang="en-GB"/>
          </a:p>
        </p:txBody>
      </p:sp>
    </p:spTree>
    <p:extLst>
      <p:ext uri="{BB962C8B-B14F-4D97-AF65-F5344CB8AC3E}">
        <p14:creationId xmlns:p14="http://schemas.microsoft.com/office/powerpoint/2010/main" val="3368903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99</a:t>
            </a:fld>
            <a:endParaRPr lang="en-GB"/>
          </a:p>
        </p:txBody>
      </p:sp>
    </p:spTree>
    <p:extLst>
      <p:ext uri="{BB962C8B-B14F-4D97-AF65-F5344CB8AC3E}">
        <p14:creationId xmlns:p14="http://schemas.microsoft.com/office/powerpoint/2010/main" val="539706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100</a:t>
            </a:fld>
            <a:endParaRPr lang="en-GB"/>
          </a:p>
        </p:txBody>
      </p:sp>
    </p:spTree>
    <p:extLst>
      <p:ext uri="{BB962C8B-B14F-4D97-AF65-F5344CB8AC3E}">
        <p14:creationId xmlns:p14="http://schemas.microsoft.com/office/powerpoint/2010/main" val="2496622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101</a:t>
            </a:fld>
            <a:endParaRPr lang="en-GB"/>
          </a:p>
        </p:txBody>
      </p:sp>
    </p:spTree>
    <p:extLst>
      <p:ext uri="{BB962C8B-B14F-4D97-AF65-F5344CB8AC3E}">
        <p14:creationId xmlns:p14="http://schemas.microsoft.com/office/powerpoint/2010/main" val="25583795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102</a:t>
            </a:fld>
            <a:endParaRPr lang="en-GB"/>
          </a:p>
        </p:txBody>
      </p:sp>
    </p:spTree>
    <p:extLst>
      <p:ext uri="{BB962C8B-B14F-4D97-AF65-F5344CB8AC3E}">
        <p14:creationId xmlns:p14="http://schemas.microsoft.com/office/powerpoint/2010/main" val="285684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103</a:t>
            </a:fld>
            <a:endParaRPr lang="en-GB"/>
          </a:p>
        </p:txBody>
      </p:sp>
    </p:spTree>
    <p:extLst>
      <p:ext uri="{BB962C8B-B14F-4D97-AF65-F5344CB8AC3E}">
        <p14:creationId xmlns:p14="http://schemas.microsoft.com/office/powerpoint/2010/main" val="4243464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105</a:t>
            </a:fld>
            <a:endParaRPr lang="en-GB"/>
          </a:p>
        </p:txBody>
      </p:sp>
    </p:spTree>
    <p:extLst>
      <p:ext uri="{BB962C8B-B14F-4D97-AF65-F5344CB8AC3E}">
        <p14:creationId xmlns:p14="http://schemas.microsoft.com/office/powerpoint/2010/main" val="845196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107</a:t>
            </a:fld>
            <a:endParaRPr lang="en-GB"/>
          </a:p>
        </p:txBody>
      </p:sp>
    </p:spTree>
    <p:extLst>
      <p:ext uri="{BB962C8B-B14F-4D97-AF65-F5344CB8AC3E}">
        <p14:creationId xmlns:p14="http://schemas.microsoft.com/office/powerpoint/2010/main" val="3642791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109</a:t>
            </a:fld>
            <a:endParaRPr lang="en-GB"/>
          </a:p>
        </p:txBody>
      </p:sp>
    </p:spTree>
    <p:extLst>
      <p:ext uri="{BB962C8B-B14F-4D97-AF65-F5344CB8AC3E}">
        <p14:creationId xmlns:p14="http://schemas.microsoft.com/office/powerpoint/2010/main" val="231915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111</a:t>
            </a:fld>
            <a:endParaRPr lang="en-GB"/>
          </a:p>
        </p:txBody>
      </p:sp>
    </p:spTree>
    <p:extLst>
      <p:ext uri="{BB962C8B-B14F-4D97-AF65-F5344CB8AC3E}">
        <p14:creationId xmlns:p14="http://schemas.microsoft.com/office/powerpoint/2010/main" val="4008437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113</a:t>
            </a:fld>
            <a:endParaRPr lang="en-GB"/>
          </a:p>
        </p:txBody>
      </p:sp>
    </p:spTree>
    <p:extLst>
      <p:ext uri="{BB962C8B-B14F-4D97-AF65-F5344CB8AC3E}">
        <p14:creationId xmlns:p14="http://schemas.microsoft.com/office/powerpoint/2010/main" val="3252260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23</a:t>
            </a:fld>
            <a:endParaRPr lang="en-GB"/>
          </a:p>
        </p:txBody>
      </p:sp>
    </p:spTree>
    <p:extLst>
      <p:ext uri="{BB962C8B-B14F-4D97-AF65-F5344CB8AC3E}">
        <p14:creationId xmlns:p14="http://schemas.microsoft.com/office/powerpoint/2010/main" val="11791894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115</a:t>
            </a:fld>
            <a:endParaRPr lang="en-GB"/>
          </a:p>
        </p:txBody>
      </p:sp>
    </p:spTree>
    <p:extLst>
      <p:ext uri="{BB962C8B-B14F-4D97-AF65-F5344CB8AC3E}">
        <p14:creationId xmlns:p14="http://schemas.microsoft.com/office/powerpoint/2010/main" val="37264310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118</a:t>
            </a:fld>
            <a:endParaRPr lang="en-GB"/>
          </a:p>
        </p:txBody>
      </p:sp>
    </p:spTree>
    <p:extLst>
      <p:ext uri="{BB962C8B-B14F-4D97-AF65-F5344CB8AC3E}">
        <p14:creationId xmlns:p14="http://schemas.microsoft.com/office/powerpoint/2010/main" val="3729738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120</a:t>
            </a:fld>
            <a:endParaRPr lang="en-GB"/>
          </a:p>
        </p:txBody>
      </p:sp>
    </p:spTree>
    <p:extLst>
      <p:ext uri="{BB962C8B-B14F-4D97-AF65-F5344CB8AC3E}">
        <p14:creationId xmlns:p14="http://schemas.microsoft.com/office/powerpoint/2010/main" val="38005975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121</a:t>
            </a:fld>
            <a:endParaRPr lang="en-GB"/>
          </a:p>
        </p:txBody>
      </p:sp>
    </p:spTree>
    <p:extLst>
      <p:ext uri="{BB962C8B-B14F-4D97-AF65-F5344CB8AC3E}">
        <p14:creationId xmlns:p14="http://schemas.microsoft.com/office/powerpoint/2010/main" val="27654451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122</a:t>
            </a:fld>
            <a:endParaRPr lang="en-GB"/>
          </a:p>
        </p:txBody>
      </p:sp>
    </p:spTree>
    <p:extLst>
      <p:ext uri="{BB962C8B-B14F-4D97-AF65-F5344CB8AC3E}">
        <p14:creationId xmlns:p14="http://schemas.microsoft.com/office/powerpoint/2010/main" val="38409361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123</a:t>
            </a:fld>
            <a:endParaRPr lang="en-GB"/>
          </a:p>
        </p:txBody>
      </p:sp>
    </p:spTree>
    <p:extLst>
      <p:ext uri="{BB962C8B-B14F-4D97-AF65-F5344CB8AC3E}">
        <p14:creationId xmlns:p14="http://schemas.microsoft.com/office/powerpoint/2010/main" val="2301047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124</a:t>
            </a:fld>
            <a:endParaRPr lang="en-GB"/>
          </a:p>
        </p:txBody>
      </p:sp>
    </p:spTree>
    <p:extLst>
      <p:ext uri="{BB962C8B-B14F-4D97-AF65-F5344CB8AC3E}">
        <p14:creationId xmlns:p14="http://schemas.microsoft.com/office/powerpoint/2010/main" val="28196426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125</a:t>
            </a:fld>
            <a:endParaRPr lang="en-GB"/>
          </a:p>
        </p:txBody>
      </p:sp>
    </p:spTree>
    <p:extLst>
      <p:ext uri="{BB962C8B-B14F-4D97-AF65-F5344CB8AC3E}">
        <p14:creationId xmlns:p14="http://schemas.microsoft.com/office/powerpoint/2010/main" val="36745173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126</a:t>
            </a:fld>
            <a:endParaRPr lang="en-GB"/>
          </a:p>
        </p:txBody>
      </p:sp>
    </p:spTree>
    <p:extLst>
      <p:ext uri="{BB962C8B-B14F-4D97-AF65-F5344CB8AC3E}">
        <p14:creationId xmlns:p14="http://schemas.microsoft.com/office/powerpoint/2010/main" val="2201983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127</a:t>
            </a:fld>
            <a:endParaRPr lang="en-GB"/>
          </a:p>
        </p:txBody>
      </p:sp>
    </p:spTree>
    <p:extLst>
      <p:ext uri="{BB962C8B-B14F-4D97-AF65-F5344CB8AC3E}">
        <p14:creationId xmlns:p14="http://schemas.microsoft.com/office/powerpoint/2010/main" val="303847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25</a:t>
            </a:fld>
            <a:endParaRPr lang="en-GB"/>
          </a:p>
        </p:txBody>
      </p:sp>
    </p:spTree>
    <p:extLst>
      <p:ext uri="{BB962C8B-B14F-4D97-AF65-F5344CB8AC3E}">
        <p14:creationId xmlns:p14="http://schemas.microsoft.com/office/powerpoint/2010/main" val="10469699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129</a:t>
            </a:fld>
            <a:endParaRPr lang="en-GB"/>
          </a:p>
        </p:txBody>
      </p:sp>
    </p:spTree>
    <p:extLst>
      <p:ext uri="{BB962C8B-B14F-4D97-AF65-F5344CB8AC3E}">
        <p14:creationId xmlns:p14="http://schemas.microsoft.com/office/powerpoint/2010/main" val="30558591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USA only</a:t>
            </a:r>
          </a:p>
        </p:txBody>
      </p:sp>
      <p:sp>
        <p:nvSpPr>
          <p:cNvPr id="4" name="Slide Number Placeholder 3"/>
          <p:cNvSpPr>
            <a:spLocks noGrp="1"/>
          </p:cNvSpPr>
          <p:nvPr>
            <p:ph type="sldNum" sz="quarter" idx="5"/>
          </p:nvPr>
        </p:nvSpPr>
        <p:spPr/>
        <p:txBody>
          <a:bodyPr/>
          <a:lstStyle/>
          <a:p>
            <a:fld id="{C3279010-5009-4AAC-AE7B-609BEF04CC79}" type="slidenum">
              <a:rPr lang="en-GB" smtClean="0"/>
              <a:t>131</a:t>
            </a:fld>
            <a:endParaRPr lang="en-GB"/>
          </a:p>
        </p:txBody>
      </p:sp>
    </p:spTree>
    <p:extLst>
      <p:ext uri="{BB962C8B-B14F-4D97-AF65-F5344CB8AC3E}">
        <p14:creationId xmlns:p14="http://schemas.microsoft.com/office/powerpoint/2010/main" val="1710595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79010-5009-4AAC-AE7B-609BEF04CC79}" type="slidenum">
              <a:rPr lang="en-GB" smtClean="0"/>
              <a:t>27</a:t>
            </a:fld>
            <a:endParaRPr lang="en-GB"/>
          </a:p>
        </p:txBody>
      </p:sp>
    </p:spTree>
    <p:extLst>
      <p:ext uri="{BB962C8B-B14F-4D97-AF65-F5344CB8AC3E}">
        <p14:creationId xmlns:p14="http://schemas.microsoft.com/office/powerpoint/2010/main" val="71622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70153022-02D7-4656-ADA1-45ADE6CF64D9}"/>
              </a:ext>
            </a:extLst>
          </p:cNvPr>
          <p:cNvSpPr>
            <a:spLocks noGrp="1" noChangeAspect="1"/>
          </p:cNvSpPr>
          <p:nvPr>
            <p:ph type="pic" sz="quarter" idx="14" hasCustomPrompt="1"/>
          </p:nvPr>
        </p:nvSpPr>
        <p:spPr bwMode="gray">
          <a:xfrm>
            <a:off x="1" y="54000"/>
            <a:ext cx="12192000" cy="6804000"/>
          </a:xfrm>
          <a:solidFill>
            <a:schemeClr val="bg2"/>
          </a:solidFill>
        </p:spPr>
        <p:txBody>
          <a:bodyPr lIns="144000" tIns="144000"/>
          <a:lstStyle>
            <a:lvl1pPr marL="0" indent="0">
              <a:buNone/>
              <a:defRPr/>
            </a:lvl1pPr>
          </a:lstStyle>
          <a:p>
            <a:r>
              <a:rPr lang="en-GB" noProof="0"/>
              <a:t>Picture</a:t>
            </a:r>
          </a:p>
        </p:txBody>
      </p:sp>
      <p:sp>
        <p:nvSpPr>
          <p:cNvPr id="10" name="Layer">
            <a:extLst>
              <a:ext uri="{FF2B5EF4-FFF2-40B4-BE49-F238E27FC236}">
                <a16:creationId xmlns:a16="http://schemas.microsoft.com/office/drawing/2014/main" id="{3E5F77F1-04E2-45B8-85D2-AB28E66BD0E8}"/>
              </a:ext>
            </a:extLst>
          </p:cNvPr>
          <p:cNvSpPr>
            <a:spLocks noGrp="1" noChangeAspect="1"/>
          </p:cNvSpPr>
          <p:nvPr>
            <p:ph type="body" sz="quarter" idx="15" hasCustomPrompt="1"/>
          </p:nvPr>
        </p:nvSpPr>
        <p:spPr bwMode="gray">
          <a:xfrm>
            <a:off x="1" y="54000"/>
            <a:ext cx="12192000" cy="6804025"/>
          </a:xfrm>
          <a:gradFill>
            <a:gsLst>
              <a:gs pos="0">
                <a:schemeClr val="tx1">
                  <a:alpha val="70000"/>
                </a:schemeClr>
              </a:gs>
              <a:gs pos="100000">
                <a:schemeClr val="tx1">
                  <a:alpha val="0"/>
                </a:schemeClr>
              </a:gs>
            </a:gsLst>
            <a:lin ang="0" scaled="0"/>
          </a:gradFill>
        </p:spPr>
        <p:txBody>
          <a:bodyPr/>
          <a:lstStyle>
            <a:lvl1pPr marL="0" indent="0">
              <a:buNone/>
              <a:defRPr/>
            </a:lvl1pPr>
          </a:lstStyle>
          <a:p>
            <a:pPr lvl="0"/>
            <a:r>
              <a:rPr lang="en-GB" noProof="0"/>
              <a:t> </a:t>
            </a:r>
          </a:p>
        </p:txBody>
      </p:sp>
      <p:sp>
        <p:nvSpPr>
          <p:cNvPr id="2" name="Title"/>
          <p:cNvSpPr>
            <a:spLocks noGrp="1"/>
          </p:cNvSpPr>
          <p:nvPr>
            <p:ph type="title" hasCustomPrompt="1"/>
          </p:nvPr>
        </p:nvSpPr>
        <p:spPr bwMode="gray">
          <a:xfrm>
            <a:off x="540070" y="4167113"/>
            <a:ext cx="7893828" cy="1260000"/>
          </a:xfrm>
        </p:spPr>
        <p:txBody>
          <a:bodyPr anchor="t" anchorCtr="0"/>
          <a:lstStyle>
            <a:lvl1pPr>
              <a:defRPr sz="4400">
                <a:solidFill>
                  <a:schemeClr val="bg1"/>
                </a:solidFill>
              </a:defRPr>
            </a:lvl1pPr>
          </a:lstStyle>
          <a:p>
            <a:r>
              <a:rPr lang="en-GB" noProof="0" dirty="0"/>
              <a:t>Click to edit Master title style</a:t>
            </a:r>
          </a:p>
        </p:txBody>
      </p:sp>
      <p:grpSp>
        <p:nvGrpSpPr>
          <p:cNvPr id="9" name="Logo">
            <a:extLst>
              <a:ext uri="{FF2B5EF4-FFF2-40B4-BE49-F238E27FC236}">
                <a16:creationId xmlns:a16="http://schemas.microsoft.com/office/drawing/2014/main" id="{B6C55289-1BB8-4D54-99B8-AA9A0DF9FB35}"/>
              </a:ext>
            </a:extLst>
          </p:cNvPr>
          <p:cNvGrpSpPr>
            <a:grpSpLocks noChangeAspect="1"/>
          </p:cNvGrpSpPr>
          <p:nvPr userDrawn="1"/>
        </p:nvGrpSpPr>
        <p:grpSpPr bwMode="gray">
          <a:xfrm>
            <a:off x="9692436" y="6342584"/>
            <a:ext cx="1958681" cy="235830"/>
            <a:chOff x="4040799" y="3181612"/>
            <a:chExt cx="4108814" cy="494776"/>
          </a:xfrm>
          <a:solidFill>
            <a:schemeClr val="bg1"/>
          </a:solidFill>
        </p:grpSpPr>
        <p:sp>
          <p:nvSpPr>
            <p:cNvPr id="11" name="Freihandform: Form 7">
              <a:extLst>
                <a:ext uri="{FF2B5EF4-FFF2-40B4-BE49-F238E27FC236}">
                  <a16:creationId xmlns:a16="http://schemas.microsoft.com/office/drawing/2014/main" id="{C662B976-0EF9-4689-9FF3-5ADD4AC4A8BF}"/>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sz="1800" noProof="0"/>
            </a:p>
          </p:txBody>
        </p:sp>
        <p:sp>
          <p:nvSpPr>
            <p:cNvPr id="12" name="Freihandform: Form 8">
              <a:extLst>
                <a:ext uri="{FF2B5EF4-FFF2-40B4-BE49-F238E27FC236}">
                  <a16:creationId xmlns:a16="http://schemas.microsoft.com/office/drawing/2014/main" id="{43253EAE-7474-4FE4-985D-F62AE1F80BD6}"/>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sz="1800" noProof="0"/>
            </a:p>
          </p:txBody>
        </p:sp>
        <p:sp>
          <p:nvSpPr>
            <p:cNvPr id="13" name="Freihandform: Form 9">
              <a:extLst>
                <a:ext uri="{FF2B5EF4-FFF2-40B4-BE49-F238E27FC236}">
                  <a16:creationId xmlns:a16="http://schemas.microsoft.com/office/drawing/2014/main" id="{B862A374-2AB9-4231-A51D-9CF6C0BA623B}"/>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14" name="Freihandform: Form 10">
              <a:extLst>
                <a:ext uri="{FF2B5EF4-FFF2-40B4-BE49-F238E27FC236}">
                  <a16:creationId xmlns:a16="http://schemas.microsoft.com/office/drawing/2014/main" id="{AB0250B2-9A21-46ED-A06B-3545BFDC170D}"/>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sz="1800" noProof="0"/>
            </a:p>
          </p:txBody>
        </p:sp>
        <p:sp>
          <p:nvSpPr>
            <p:cNvPr id="15" name="Freihandform: Form 11">
              <a:extLst>
                <a:ext uri="{FF2B5EF4-FFF2-40B4-BE49-F238E27FC236}">
                  <a16:creationId xmlns:a16="http://schemas.microsoft.com/office/drawing/2014/main" id="{0EF6A3C0-DB3E-411F-96B1-58FB62B1B76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sz="1800" noProof="0"/>
            </a:p>
          </p:txBody>
        </p:sp>
        <p:sp>
          <p:nvSpPr>
            <p:cNvPr id="16" name="Freihandform: Form 12">
              <a:extLst>
                <a:ext uri="{FF2B5EF4-FFF2-40B4-BE49-F238E27FC236}">
                  <a16:creationId xmlns:a16="http://schemas.microsoft.com/office/drawing/2014/main" id="{E3E662F0-93D1-4D1D-BE88-C67182DC9329}"/>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sz="1800" noProof="0"/>
            </a:p>
          </p:txBody>
        </p:sp>
        <p:sp>
          <p:nvSpPr>
            <p:cNvPr id="17" name="Freihandform: Form 13">
              <a:extLst>
                <a:ext uri="{FF2B5EF4-FFF2-40B4-BE49-F238E27FC236}">
                  <a16:creationId xmlns:a16="http://schemas.microsoft.com/office/drawing/2014/main" id="{CA4E1E28-D7E1-489C-AE11-80AFC1B6B247}"/>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sz="1800" noProof="0"/>
            </a:p>
          </p:txBody>
        </p:sp>
        <p:sp>
          <p:nvSpPr>
            <p:cNvPr id="18" name="Freihandform: Form 14">
              <a:extLst>
                <a:ext uri="{FF2B5EF4-FFF2-40B4-BE49-F238E27FC236}">
                  <a16:creationId xmlns:a16="http://schemas.microsoft.com/office/drawing/2014/main" id="{BBA338FE-2A2F-4717-ACC4-D48109571BD7}"/>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sz="1800" noProof="0"/>
            </a:p>
          </p:txBody>
        </p:sp>
        <p:sp>
          <p:nvSpPr>
            <p:cNvPr id="19" name="Freihandform: Form 15">
              <a:extLst>
                <a:ext uri="{FF2B5EF4-FFF2-40B4-BE49-F238E27FC236}">
                  <a16:creationId xmlns:a16="http://schemas.microsoft.com/office/drawing/2014/main" id="{6B6E9ABE-2692-4699-863C-4C72AB407E8A}"/>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0" name="Freihandform: Form 16">
              <a:extLst>
                <a:ext uri="{FF2B5EF4-FFF2-40B4-BE49-F238E27FC236}">
                  <a16:creationId xmlns:a16="http://schemas.microsoft.com/office/drawing/2014/main" id="{24375247-CD51-4892-8476-9EE76B863404}"/>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sz="1800" noProof="0"/>
            </a:p>
          </p:txBody>
        </p:sp>
        <p:sp>
          <p:nvSpPr>
            <p:cNvPr id="21" name="Freihandform: Form 17">
              <a:extLst>
                <a:ext uri="{FF2B5EF4-FFF2-40B4-BE49-F238E27FC236}">
                  <a16:creationId xmlns:a16="http://schemas.microsoft.com/office/drawing/2014/main" id="{CAA01328-0F82-47DB-853B-42BF17F97ECE}"/>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sz="1800" noProof="0"/>
            </a:p>
          </p:txBody>
        </p:sp>
        <p:sp>
          <p:nvSpPr>
            <p:cNvPr id="22" name="Freihandform: Form 18">
              <a:extLst>
                <a:ext uri="{FF2B5EF4-FFF2-40B4-BE49-F238E27FC236}">
                  <a16:creationId xmlns:a16="http://schemas.microsoft.com/office/drawing/2014/main" id="{348860E7-E315-491C-92B1-F0018F757465}"/>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23" name="Freihandform: Form 19">
              <a:extLst>
                <a:ext uri="{FF2B5EF4-FFF2-40B4-BE49-F238E27FC236}">
                  <a16:creationId xmlns:a16="http://schemas.microsoft.com/office/drawing/2014/main" id="{34EABDED-4A4E-45CD-B2AC-C442C8C72E44}"/>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sz="1800" noProof="0"/>
            </a:p>
          </p:txBody>
        </p:sp>
        <p:sp>
          <p:nvSpPr>
            <p:cNvPr id="24" name="Freihandform: Form 20">
              <a:extLst>
                <a:ext uri="{FF2B5EF4-FFF2-40B4-BE49-F238E27FC236}">
                  <a16:creationId xmlns:a16="http://schemas.microsoft.com/office/drawing/2014/main" id="{BBDE38F6-1501-4DD5-9E3A-EBDB851C1EDD}"/>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5" name="Freihandform: Form 21">
              <a:extLst>
                <a:ext uri="{FF2B5EF4-FFF2-40B4-BE49-F238E27FC236}">
                  <a16:creationId xmlns:a16="http://schemas.microsoft.com/office/drawing/2014/main" id="{92708892-90A3-44CC-9431-664B196D058A}"/>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sz="1800" noProof="0"/>
            </a:p>
          </p:txBody>
        </p:sp>
        <p:sp>
          <p:nvSpPr>
            <p:cNvPr id="26" name="Freihandform: Form 22">
              <a:extLst>
                <a:ext uri="{FF2B5EF4-FFF2-40B4-BE49-F238E27FC236}">
                  <a16:creationId xmlns:a16="http://schemas.microsoft.com/office/drawing/2014/main" id="{1AA743D7-8A41-41D1-B8B1-8E7EF40D2E55}"/>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sz="1800" noProof="0"/>
            </a:p>
          </p:txBody>
        </p:sp>
        <p:sp>
          <p:nvSpPr>
            <p:cNvPr id="27" name="Freihandform: Form 23">
              <a:extLst>
                <a:ext uri="{FF2B5EF4-FFF2-40B4-BE49-F238E27FC236}">
                  <a16:creationId xmlns:a16="http://schemas.microsoft.com/office/drawing/2014/main" id="{0043C404-3E1B-47BB-BDBC-2B8C7629B143}"/>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sz="1800" noProof="0"/>
            </a:p>
          </p:txBody>
        </p:sp>
      </p:grpSp>
    </p:spTree>
    <p:extLst>
      <p:ext uri="{BB962C8B-B14F-4D97-AF65-F5344CB8AC3E}">
        <p14:creationId xmlns:p14="http://schemas.microsoft.com/office/powerpoint/2010/main" val="27315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 &amp; NUMBERS WHITE">
    <p:spTree>
      <p:nvGrpSpPr>
        <p:cNvPr id="1" name=""/>
        <p:cNvGrpSpPr/>
        <p:nvPr/>
      </p:nvGrpSpPr>
      <p:grpSpPr>
        <a:xfrm>
          <a:off x="0" y="0"/>
          <a:ext cx="0" cy="0"/>
          <a:chOff x="0" y="0"/>
          <a:chExt cx="0" cy="0"/>
        </a:xfrm>
      </p:grpSpPr>
      <p:sp>
        <p:nvSpPr>
          <p:cNvPr id="3" name="Content 1"/>
          <p:cNvSpPr>
            <a:spLocks noGrp="1"/>
          </p:cNvSpPr>
          <p:nvPr>
            <p:ph sz="half" idx="1" hasCustomPrompt="1"/>
          </p:nvPr>
        </p:nvSpPr>
        <p:spPr bwMode="gray">
          <a:xfrm>
            <a:off x="540070" y="1989138"/>
            <a:ext cx="5339495" cy="3929262"/>
          </a:xfrm>
        </p:spPr>
        <p:txBody>
          <a:bodyPr vert="horz" lIns="252000" tIns="122400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2"/>
          <p:cNvSpPr>
            <a:spLocks noGrp="1"/>
          </p:cNvSpPr>
          <p:nvPr>
            <p:ph sz="half" idx="2" hasCustomPrompt="1"/>
          </p:nvPr>
        </p:nvSpPr>
        <p:spPr bwMode="gray">
          <a:xfrm>
            <a:off x="6311622" y="1989138"/>
            <a:ext cx="5339495" cy="3929262"/>
          </a:xfrm>
        </p:spPr>
        <p:txBody>
          <a:bodyPr vert="horz" lIns="252000" tIns="122400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Line 1">
            <a:extLst>
              <a:ext uri="{FF2B5EF4-FFF2-40B4-BE49-F238E27FC236}">
                <a16:creationId xmlns:a16="http://schemas.microsoft.com/office/drawing/2014/main" id="{9DD724E0-A81E-444D-B7F6-E1BF5A98AE05}"/>
              </a:ext>
            </a:extLst>
          </p:cNvPr>
          <p:cNvSpPr>
            <a:spLocks noGrp="1"/>
          </p:cNvSpPr>
          <p:nvPr>
            <p:ph type="body" sz="quarter" idx="16" hasCustomPrompt="1"/>
          </p:nvPr>
        </p:nvSpPr>
        <p:spPr bwMode="gray">
          <a:xfrm>
            <a:off x="540070" y="2300400"/>
            <a:ext cx="0" cy="3618000"/>
          </a:xfrm>
          <a:ln w="19050">
            <a:solidFill>
              <a:schemeClr val="accent1"/>
            </a:solidFill>
          </a:ln>
        </p:spPr>
        <p:txBody>
          <a:bodyPr/>
          <a:lstStyle>
            <a:lvl1pPr marL="0" indent="0">
              <a:buNone/>
              <a:defRPr/>
            </a:lvl1pPr>
          </a:lstStyle>
          <a:p>
            <a:pPr lvl="0"/>
            <a:r>
              <a:rPr lang="en-GB" noProof="0"/>
              <a:t> </a:t>
            </a:r>
          </a:p>
        </p:txBody>
      </p:sp>
      <p:sp>
        <p:nvSpPr>
          <p:cNvPr id="10" name="Nr. 1">
            <a:extLst>
              <a:ext uri="{FF2B5EF4-FFF2-40B4-BE49-F238E27FC236}">
                <a16:creationId xmlns:a16="http://schemas.microsoft.com/office/drawing/2014/main" id="{5A531F61-CA5A-4CA2-ACF0-5400E9B1F9F3}"/>
              </a:ext>
            </a:extLst>
          </p:cNvPr>
          <p:cNvSpPr>
            <a:spLocks noGrp="1"/>
          </p:cNvSpPr>
          <p:nvPr>
            <p:ph type="body" sz="quarter" idx="20" hasCustomPrompt="1"/>
          </p:nvPr>
        </p:nvSpPr>
        <p:spPr bwMode="gray">
          <a:xfrm>
            <a:off x="539818" y="2341367"/>
            <a:ext cx="1332173" cy="612000"/>
          </a:xfrm>
        </p:spPr>
        <p:txBody>
          <a:bodyPr lIns="252000"/>
          <a:lstStyle>
            <a:lvl1pPr marL="0" indent="0">
              <a:buNone/>
              <a:defRPr sz="4400" b="1">
                <a:solidFill>
                  <a:schemeClr val="accent2"/>
                </a:solidFill>
              </a:defRPr>
            </a:lvl1pPr>
          </a:lstStyle>
          <a:p>
            <a:pPr lvl="0"/>
            <a:r>
              <a:rPr lang="en-GB" noProof="0"/>
              <a:t>Nr.</a:t>
            </a:r>
          </a:p>
        </p:txBody>
      </p:sp>
      <p:sp>
        <p:nvSpPr>
          <p:cNvPr id="11" name="Line 2">
            <a:extLst>
              <a:ext uri="{FF2B5EF4-FFF2-40B4-BE49-F238E27FC236}">
                <a16:creationId xmlns:a16="http://schemas.microsoft.com/office/drawing/2014/main" id="{7A99AD5F-C49C-4716-9CC1-49B4DA1FB7B4}"/>
              </a:ext>
            </a:extLst>
          </p:cNvPr>
          <p:cNvSpPr>
            <a:spLocks noGrp="1"/>
          </p:cNvSpPr>
          <p:nvPr>
            <p:ph type="body" sz="quarter" idx="21" hasCustomPrompt="1"/>
          </p:nvPr>
        </p:nvSpPr>
        <p:spPr bwMode="gray">
          <a:xfrm>
            <a:off x="6311622" y="2301788"/>
            <a:ext cx="0" cy="3618000"/>
          </a:xfrm>
          <a:ln w="19050">
            <a:solidFill>
              <a:schemeClr val="accent1"/>
            </a:solidFill>
          </a:ln>
        </p:spPr>
        <p:txBody>
          <a:bodyPr/>
          <a:lstStyle>
            <a:lvl1pPr marL="0" indent="0">
              <a:buNone/>
              <a:defRPr/>
            </a:lvl1pPr>
          </a:lstStyle>
          <a:p>
            <a:pPr lvl="0"/>
            <a:r>
              <a:rPr lang="en-GB" noProof="0"/>
              <a:t> </a:t>
            </a:r>
          </a:p>
        </p:txBody>
      </p:sp>
      <p:sp>
        <p:nvSpPr>
          <p:cNvPr id="12" name="Nr. 2">
            <a:extLst>
              <a:ext uri="{FF2B5EF4-FFF2-40B4-BE49-F238E27FC236}">
                <a16:creationId xmlns:a16="http://schemas.microsoft.com/office/drawing/2014/main" id="{FAD7734E-CC47-4E8E-AA89-B92796D45744}"/>
              </a:ext>
            </a:extLst>
          </p:cNvPr>
          <p:cNvSpPr>
            <a:spLocks noGrp="1"/>
          </p:cNvSpPr>
          <p:nvPr>
            <p:ph type="body" sz="quarter" idx="23" hasCustomPrompt="1"/>
          </p:nvPr>
        </p:nvSpPr>
        <p:spPr bwMode="gray">
          <a:xfrm>
            <a:off x="6311622" y="2341367"/>
            <a:ext cx="1332173" cy="612000"/>
          </a:xfrm>
        </p:spPr>
        <p:txBody>
          <a:bodyPr lIns="252000"/>
          <a:lstStyle>
            <a:lvl1pPr marL="0" indent="0">
              <a:buNone/>
              <a:defRPr sz="4400" b="1">
                <a:solidFill>
                  <a:schemeClr val="accent2"/>
                </a:solidFill>
              </a:defRPr>
            </a:lvl1pPr>
          </a:lstStyle>
          <a:p>
            <a:pPr lvl="0"/>
            <a:r>
              <a:rPr lang="en-GB" noProof="0"/>
              <a:t>Nr.</a:t>
            </a:r>
          </a:p>
        </p:txBody>
      </p:sp>
      <p:sp>
        <p:nvSpPr>
          <p:cNvPr id="13" name="Title">
            <a:extLst>
              <a:ext uri="{FF2B5EF4-FFF2-40B4-BE49-F238E27FC236}">
                <a16:creationId xmlns:a16="http://schemas.microsoft.com/office/drawing/2014/main" id="{C33EE9E4-5C32-437C-8E4D-640DF1DE0298}"/>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4" name="Subtitle">
            <a:extLst>
              <a:ext uri="{FF2B5EF4-FFF2-40B4-BE49-F238E27FC236}">
                <a16:creationId xmlns:a16="http://schemas.microsoft.com/office/drawing/2014/main" id="{6AAA14FB-74F0-4D93-892E-CE86C5100E8C}"/>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5" name="Text Placeholder 10">
            <a:extLst>
              <a:ext uri="{FF2B5EF4-FFF2-40B4-BE49-F238E27FC236}">
                <a16:creationId xmlns:a16="http://schemas.microsoft.com/office/drawing/2014/main" id="{59E7ABAF-992D-4B0D-BC9E-CB8CBCF7CAA7}"/>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339076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8" grpId="0" animBg="1">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 &amp; NUMBERS WHITE">
    <p:spTree>
      <p:nvGrpSpPr>
        <p:cNvPr id="1" name=""/>
        <p:cNvGrpSpPr/>
        <p:nvPr/>
      </p:nvGrpSpPr>
      <p:grpSpPr>
        <a:xfrm>
          <a:off x="0" y="0"/>
          <a:ext cx="0" cy="0"/>
          <a:chOff x="0" y="0"/>
          <a:chExt cx="0" cy="0"/>
        </a:xfrm>
      </p:grpSpPr>
      <p:sp>
        <p:nvSpPr>
          <p:cNvPr id="3" name="Content 1"/>
          <p:cNvSpPr>
            <a:spLocks noGrp="1"/>
          </p:cNvSpPr>
          <p:nvPr>
            <p:ph sz="half" idx="1" hasCustomPrompt="1"/>
          </p:nvPr>
        </p:nvSpPr>
        <p:spPr bwMode="gray">
          <a:xfrm>
            <a:off x="540070" y="1989138"/>
            <a:ext cx="3416845" cy="3929262"/>
          </a:xfrm>
        </p:spPr>
        <p:txBody>
          <a:bodyPr vert="horz" lIns="252000" tIns="1224000" rIns="0" bIns="0" rtlCol="0">
            <a:normAutofit/>
          </a:bodyPr>
          <a:lstStyle>
            <a:lvl1pPr>
              <a:lnSpc>
                <a:spcPct val="100000"/>
              </a:lnSpc>
              <a:defRPr lang="en-GB" noProof="0" dirty="0" smtClean="0"/>
            </a:lvl1pPr>
            <a:lvl2pPr>
              <a:lnSpc>
                <a:spcPct val="100000"/>
              </a:lnSpc>
              <a:defRPr lang="en-GB" noProof="0" dirty="0" smtClean="0"/>
            </a:lvl2pPr>
            <a:lvl3pPr>
              <a:lnSpc>
                <a:spcPct val="100000"/>
              </a:lnSpc>
              <a:defRPr lang="en-GB" noProof="0" dirty="0" smtClean="0"/>
            </a:lvl3pPr>
            <a:lvl4pPr>
              <a:lnSpc>
                <a:spcPct val="100000"/>
              </a:lnSpc>
              <a:defRPr lang="en-GB" noProof="0" dirty="0" smtClean="0"/>
            </a:lvl4pPr>
            <a:lvl5pPr>
              <a:lnSpc>
                <a:spcPct val="100000"/>
              </a:lnSpc>
              <a:defRPr lang="en-GB" noProof="0" dirty="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Line 1">
            <a:extLst>
              <a:ext uri="{FF2B5EF4-FFF2-40B4-BE49-F238E27FC236}">
                <a16:creationId xmlns:a16="http://schemas.microsoft.com/office/drawing/2014/main" id="{9D293DDE-0AAB-4D1B-8C3E-8DDAC23B036F}"/>
              </a:ext>
            </a:extLst>
          </p:cNvPr>
          <p:cNvSpPr>
            <a:spLocks noGrp="1"/>
          </p:cNvSpPr>
          <p:nvPr>
            <p:ph type="body" sz="quarter" idx="16" hasCustomPrompt="1"/>
          </p:nvPr>
        </p:nvSpPr>
        <p:spPr bwMode="gray">
          <a:xfrm>
            <a:off x="540070" y="1989137"/>
            <a:ext cx="0" cy="3888000"/>
          </a:xfrm>
          <a:ln w="19050">
            <a:solidFill>
              <a:schemeClr val="accent1"/>
            </a:solidFill>
          </a:ln>
        </p:spPr>
        <p:txBody>
          <a:bodyPr/>
          <a:lstStyle>
            <a:lvl1pPr marL="0" indent="0">
              <a:buNone/>
              <a:defRPr/>
            </a:lvl1pPr>
          </a:lstStyle>
          <a:p>
            <a:pPr lvl="0"/>
            <a:r>
              <a:rPr lang="en-GB" noProof="0"/>
              <a:t> </a:t>
            </a:r>
          </a:p>
        </p:txBody>
      </p:sp>
      <p:sp>
        <p:nvSpPr>
          <p:cNvPr id="15" name="Nr. 1">
            <a:extLst>
              <a:ext uri="{FF2B5EF4-FFF2-40B4-BE49-F238E27FC236}">
                <a16:creationId xmlns:a16="http://schemas.microsoft.com/office/drawing/2014/main" id="{8094F49E-48A3-40EA-AAF7-F79BE98B6274}"/>
              </a:ext>
            </a:extLst>
          </p:cNvPr>
          <p:cNvSpPr>
            <a:spLocks noGrp="1"/>
          </p:cNvSpPr>
          <p:nvPr>
            <p:ph type="body" sz="quarter" idx="20" hasCustomPrompt="1"/>
          </p:nvPr>
        </p:nvSpPr>
        <p:spPr bwMode="gray">
          <a:xfrm>
            <a:off x="539818" y="2104557"/>
            <a:ext cx="1332173" cy="559443"/>
          </a:xfrm>
        </p:spPr>
        <p:txBody>
          <a:bodyPr lIns="252000"/>
          <a:lstStyle>
            <a:lvl1pPr marL="0" indent="0">
              <a:buNone/>
              <a:defRPr sz="4400" b="1">
                <a:solidFill>
                  <a:schemeClr val="accent2"/>
                </a:solidFill>
              </a:defRPr>
            </a:lvl1pPr>
          </a:lstStyle>
          <a:p>
            <a:pPr lvl="0"/>
            <a:r>
              <a:rPr lang="en-GB" noProof="0"/>
              <a:t>Nr.</a:t>
            </a:r>
          </a:p>
        </p:txBody>
      </p:sp>
      <p:sp>
        <p:nvSpPr>
          <p:cNvPr id="37" name="Content 2"/>
          <p:cNvSpPr>
            <a:spLocks noGrp="1"/>
          </p:cNvSpPr>
          <p:nvPr>
            <p:ph sz="half" idx="14" hasCustomPrompt="1"/>
          </p:nvPr>
        </p:nvSpPr>
        <p:spPr bwMode="gray">
          <a:xfrm>
            <a:off x="4387171" y="1989138"/>
            <a:ext cx="3416845" cy="3929262"/>
          </a:xfrm>
        </p:spPr>
        <p:txBody>
          <a:bodyPr vert="horz" lIns="252000" tIns="122400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Line 2">
            <a:extLst>
              <a:ext uri="{FF2B5EF4-FFF2-40B4-BE49-F238E27FC236}">
                <a16:creationId xmlns:a16="http://schemas.microsoft.com/office/drawing/2014/main" id="{686CDBB3-C6EB-4E01-8EA1-705E3D3555FC}"/>
              </a:ext>
            </a:extLst>
          </p:cNvPr>
          <p:cNvSpPr>
            <a:spLocks noGrp="1"/>
          </p:cNvSpPr>
          <p:nvPr>
            <p:ph type="body" sz="quarter" idx="21" hasCustomPrompt="1"/>
          </p:nvPr>
        </p:nvSpPr>
        <p:spPr bwMode="gray">
          <a:xfrm>
            <a:off x="4387171" y="1989137"/>
            <a:ext cx="0" cy="3888000"/>
          </a:xfrm>
          <a:ln w="19050">
            <a:solidFill>
              <a:schemeClr val="accent1"/>
            </a:solidFill>
          </a:ln>
        </p:spPr>
        <p:txBody>
          <a:bodyPr/>
          <a:lstStyle>
            <a:lvl1pPr marL="0" indent="0">
              <a:buNone/>
              <a:defRPr/>
            </a:lvl1pPr>
          </a:lstStyle>
          <a:p>
            <a:pPr lvl="0"/>
            <a:r>
              <a:rPr lang="en-GB" noProof="0"/>
              <a:t> </a:t>
            </a:r>
          </a:p>
        </p:txBody>
      </p:sp>
      <p:sp>
        <p:nvSpPr>
          <p:cNvPr id="22" name="Nr. 2">
            <a:extLst>
              <a:ext uri="{FF2B5EF4-FFF2-40B4-BE49-F238E27FC236}">
                <a16:creationId xmlns:a16="http://schemas.microsoft.com/office/drawing/2014/main" id="{DEAEF2B1-0087-461B-ABEB-D81BC8F76CA7}"/>
              </a:ext>
            </a:extLst>
          </p:cNvPr>
          <p:cNvSpPr>
            <a:spLocks noGrp="1"/>
          </p:cNvSpPr>
          <p:nvPr>
            <p:ph type="body" sz="quarter" idx="23" hasCustomPrompt="1"/>
          </p:nvPr>
        </p:nvSpPr>
        <p:spPr bwMode="gray">
          <a:xfrm>
            <a:off x="4387171" y="2104557"/>
            <a:ext cx="1332173" cy="559443"/>
          </a:xfrm>
        </p:spPr>
        <p:txBody>
          <a:bodyPr lIns="252000"/>
          <a:lstStyle>
            <a:lvl1pPr marL="0" indent="0">
              <a:buNone/>
              <a:defRPr sz="4400" b="1">
                <a:solidFill>
                  <a:schemeClr val="accent2"/>
                </a:solidFill>
              </a:defRPr>
            </a:lvl1pPr>
          </a:lstStyle>
          <a:p>
            <a:pPr lvl="0"/>
            <a:r>
              <a:rPr lang="en-GB" noProof="0"/>
              <a:t>Nr.</a:t>
            </a:r>
          </a:p>
        </p:txBody>
      </p:sp>
      <p:sp>
        <p:nvSpPr>
          <p:cNvPr id="4" name="Content 3"/>
          <p:cNvSpPr>
            <a:spLocks noGrp="1"/>
          </p:cNvSpPr>
          <p:nvPr>
            <p:ph sz="half" idx="2" hasCustomPrompt="1"/>
          </p:nvPr>
        </p:nvSpPr>
        <p:spPr bwMode="gray">
          <a:xfrm>
            <a:off x="8234272" y="1989138"/>
            <a:ext cx="3416845" cy="3929262"/>
          </a:xfrm>
        </p:spPr>
        <p:txBody>
          <a:bodyPr vert="horz" lIns="252000" tIns="122400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Line 3">
            <a:extLst>
              <a:ext uri="{FF2B5EF4-FFF2-40B4-BE49-F238E27FC236}">
                <a16:creationId xmlns:a16="http://schemas.microsoft.com/office/drawing/2014/main" id="{F72AC593-E210-4CF4-94B5-0096F04775CA}"/>
              </a:ext>
            </a:extLst>
          </p:cNvPr>
          <p:cNvSpPr>
            <a:spLocks noGrp="1"/>
          </p:cNvSpPr>
          <p:nvPr>
            <p:ph type="body" sz="quarter" idx="22" hasCustomPrompt="1"/>
          </p:nvPr>
        </p:nvSpPr>
        <p:spPr bwMode="gray">
          <a:xfrm>
            <a:off x="8234272" y="1989137"/>
            <a:ext cx="0" cy="3888000"/>
          </a:xfrm>
          <a:ln w="19050">
            <a:solidFill>
              <a:schemeClr val="accent1"/>
            </a:solidFill>
          </a:ln>
        </p:spPr>
        <p:txBody>
          <a:bodyPr/>
          <a:lstStyle>
            <a:lvl1pPr marL="0" indent="0">
              <a:buNone/>
              <a:defRPr/>
            </a:lvl1pPr>
          </a:lstStyle>
          <a:p>
            <a:pPr lvl="0"/>
            <a:r>
              <a:rPr lang="en-GB" noProof="0"/>
              <a:t> </a:t>
            </a:r>
          </a:p>
        </p:txBody>
      </p:sp>
      <p:sp>
        <p:nvSpPr>
          <p:cNvPr id="23" name="Nr. 3">
            <a:extLst>
              <a:ext uri="{FF2B5EF4-FFF2-40B4-BE49-F238E27FC236}">
                <a16:creationId xmlns:a16="http://schemas.microsoft.com/office/drawing/2014/main" id="{B5BAE65A-0A69-44EB-BD65-BBDFDA6437C9}"/>
              </a:ext>
            </a:extLst>
          </p:cNvPr>
          <p:cNvSpPr>
            <a:spLocks noGrp="1"/>
          </p:cNvSpPr>
          <p:nvPr>
            <p:ph type="body" sz="quarter" idx="24" hasCustomPrompt="1"/>
          </p:nvPr>
        </p:nvSpPr>
        <p:spPr bwMode="gray">
          <a:xfrm>
            <a:off x="8234272" y="2104557"/>
            <a:ext cx="1332173" cy="559443"/>
          </a:xfrm>
        </p:spPr>
        <p:txBody>
          <a:bodyPr lIns="252000"/>
          <a:lstStyle>
            <a:lvl1pPr marL="0" indent="0">
              <a:buNone/>
              <a:defRPr sz="4400" b="1">
                <a:solidFill>
                  <a:schemeClr val="accent2"/>
                </a:solidFill>
              </a:defRPr>
            </a:lvl1pPr>
          </a:lstStyle>
          <a:p>
            <a:pPr lvl="0"/>
            <a:r>
              <a:rPr lang="en-GB" noProof="0"/>
              <a:t>Nr.</a:t>
            </a:r>
          </a:p>
        </p:txBody>
      </p:sp>
      <p:sp>
        <p:nvSpPr>
          <p:cNvPr id="17" name="Title">
            <a:extLst>
              <a:ext uri="{FF2B5EF4-FFF2-40B4-BE49-F238E27FC236}">
                <a16:creationId xmlns:a16="http://schemas.microsoft.com/office/drawing/2014/main" id="{74FF470B-5B43-4904-A19B-8740AF2684A4}"/>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9" name="Subtitle">
            <a:extLst>
              <a:ext uri="{FF2B5EF4-FFF2-40B4-BE49-F238E27FC236}">
                <a16:creationId xmlns:a16="http://schemas.microsoft.com/office/drawing/2014/main" id="{91EA28A3-8381-4CCE-AAF3-6DA5E4FEDFA7}"/>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21" name="Text Placeholder 10">
            <a:extLst>
              <a:ext uri="{FF2B5EF4-FFF2-40B4-BE49-F238E27FC236}">
                <a16:creationId xmlns:a16="http://schemas.microsoft.com/office/drawing/2014/main" id="{55853A72-2753-4BD2-8FA4-0751B63243FE}"/>
              </a:ext>
            </a:extLst>
          </p:cNvPr>
          <p:cNvSpPr>
            <a:spLocks noGrp="1"/>
          </p:cNvSpPr>
          <p:nvPr>
            <p:ph type="body" sz="quarter" idx="25"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316296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6" grpId="0" animBg="1">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37" grpId="0">
        <p:tmplLst>
          <p:tmpl>
            <p:tnLst>
              <p:par>
                <p:cTn presetID="10" presetClass="entr" presetSubtype="0" fill="hold" nodeType="click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18" grpId="0" animBg="1">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 grpId="0">
        <p:tmplLst>
          <p:tmpl>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0" grpId="0" animBg="1">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CONTENT WHITE">
    <p:spTree>
      <p:nvGrpSpPr>
        <p:cNvPr id="1" name=""/>
        <p:cNvGrpSpPr/>
        <p:nvPr/>
      </p:nvGrpSpPr>
      <p:grpSpPr>
        <a:xfrm>
          <a:off x="0" y="0"/>
          <a:ext cx="0" cy="0"/>
          <a:chOff x="0" y="0"/>
          <a:chExt cx="0" cy="0"/>
        </a:xfrm>
      </p:grpSpPr>
      <p:sp>
        <p:nvSpPr>
          <p:cNvPr id="11" name="Content 1">
            <a:extLst>
              <a:ext uri="{FF2B5EF4-FFF2-40B4-BE49-F238E27FC236}">
                <a16:creationId xmlns:a16="http://schemas.microsoft.com/office/drawing/2014/main" id="{4409E503-8C43-46F6-8519-CBD0A9D44FA6}"/>
              </a:ext>
            </a:extLst>
          </p:cNvPr>
          <p:cNvSpPr>
            <a:spLocks noGrp="1"/>
          </p:cNvSpPr>
          <p:nvPr>
            <p:ph sz="half" idx="27"/>
          </p:nvPr>
        </p:nvSpPr>
        <p:spPr bwMode="gray">
          <a:xfrm>
            <a:off x="540070" y="1989138"/>
            <a:ext cx="5339495" cy="2510862"/>
          </a:xfrm>
        </p:spPr>
        <p:txBody>
          <a:bodyPr vert="horz" lIns="0" tIns="0" rIns="0" bIns="0" rtlCol="0" anchor="ctr" anchorCtr="0">
            <a:normAutofit/>
          </a:bodyPr>
          <a:lstStyle>
            <a:lvl1pPr marL="0" indent="0" algn="ctr">
              <a:lnSpc>
                <a:spcPct val="100000"/>
              </a:lnSpc>
              <a:buNone/>
              <a:defRPr lang="en-GB" sz="16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2" name="Content 2">
            <a:extLst>
              <a:ext uri="{FF2B5EF4-FFF2-40B4-BE49-F238E27FC236}">
                <a16:creationId xmlns:a16="http://schemas.microsoft.com/office/drawing/2014/main" id="{C8341103-35FB-401B-83C6-BA1A695E48C9}"/>
              </a:ext>
            </a:extLst>
          </p:cNvPr>
          <p:cNvSpPr>
            <a:spLocks noGrp="1"/>
          </p:cNvSpPr>
          <p:nvPr>
            <p:ph sz="half" idx="1"/>
          </p:nvPr>
        </p:nvSpPr>
        <p:spPr bwMode="gray">
          <a:xfrm>
            <a:off x="540070" y="4802400"/>
            <a:ext cx="5339495" cy="1116000"/>
          </a:xfrm>
        </p:spPr>
        <p:txBody>
          <a:bodyPr vert="horz" lIns="0" tIns="0" rIns="0" bIns="0" rtlCol="0">
            <a:norm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3" name="Content 3">
            <a:extLst>
              <a:ext uri="{FF2B5EF4-FFF2-40B4-BE49-F238E27FC236}">
                <a16:creationId xmlns:a16="http://schemas.microsoft.com/office/drawing/2014/main" id="{35BEC0F9-45BF-4111-A641-E3C444385C0C}"/>
              </a:ext>
            </a:extLst>
          </p:cNvPr>
          <p:cNvSpPr>
            <a:spLocks noGrp="1"/>
          </p:cNvSpPr>
          <p:nvPr>
            <p:ph sz="half" idx="28"/>
          </p:nvPr>
        </p:nvSpPr>
        <p:spPr bwMode="gray">
          <a:xfrm>
            <a:off x="6311622" y="1989138"/>
            <a:ext cx="5339495" cy="2510862"/>
          </a:xfrm>
        </p:spPr>
        <p:txBody>
          <a:bodyPr vert="horz" lIns="0" tIns="0" rIns="0" bIns="0" rtlCol="0" anchor="ctr" anchorCtr="0">
            <a:normAutofit/>
          </a:bodyPr>
          <a:lstStyle>
            <a:lvl1pPr marL="0" indent="0" algn="ctr">
              <a:lnSpc>
                <a:spcPct val="100000"/>
              </a:lnSpc>
              <a:buNone/>
              <a:defRPr lang="en-GB" sz="16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4" name="Content 4">
            <a:extLst>
              <a:ext uri="{FF2B5EF4-FFF2-40B4-BE49-F238E27FC236}">
                <a16:creationId xmlns:a16="http://schemas.microsoft.com/office/drawing/2014/main" id="{D0F3AE1B-E901-4490-83E1-2795DAC64050}"/>
              </a:ext>
            </a:extLst>
          </p:cNvPr>
          <p:cNvSpPr>
            <a:spLocks noGrp="1"/>
          </p:cNvSpPr>
          <p:nvPr>
            <p:ph sz="half" idx="29"/>
          </p:nvPr>
        </p:nvSpPr>
        <p:spPr bwMode="gray">
          <a:xfrm>
            <a:off x="6311622" y="4802400"/>
            <a:ext cx="5339495" cy="1116000"/>
          </a:xfrm>
        </p:spPr>
        <p:txBody>
          <a:bodyPr vert="horz" lIns="0" tIns="0" rIns="0" bIns="0" rtlCol="0">
            <a:norm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0" name="Title">
            <a:extLst>
              <a:ext uri="{FF2B5EF4-FFF2-40B4-BE49-F238E27FC236}">
                <a16:creationId xmlns:a16="http://schemas.microsoft.com/office/drawing/2014/main" id="{82ED3F18-5AEB-4476-9A1E-7CC3769F2482}"/>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5" name="Subtitle">
            <a:extLst>
              <a:ext uri="{FF2B5EF4-FFF2-40B4-BE49-F238E27FC236}">
                <a16:creationId xmlns:a16="http://schemas.microsoft.com/office/drawing/2014/main" id="{7CA2B721-1F40-4077-86CC-C467DCB9C248}"/>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6" name="Text Placeholder 10">
            <a:extLst>
              <a:ext uri="{FF2B5EF4-FFF2-40B4-BE49-F238E27FC236}">
                <a16:creationId xmlns:a16="http://schemas.microsoft.com/office/drawing/2014/main" id="{8BBE383B-C254-4CDA-B04D-237672903C04}"/>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41023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CONTENT WHITE">
    <p:spTree>
      <p:nvGrpSpPr>
        <p:cNvPr id="1" name=""/>
        <p:cNvGrpSpPr/>
        <p:nvPr/>
      </p:nvGrpSpPr>
      <p:grpSpPr>
        <a:xfrm>
          <a:off x="0" y="0"/>
          <a:ext cx="0" cy="0"/>
          <a:chOff x="0" y="0"/>
          <a:chExt cx="0" cy="0"/>
        </a:xfrm>
      </p:grpSpPr>
      <p:sp>
        <p:nvSpPr>
          <p:cNvPr id="11" name="Content 1">
            <a:extLst>
              <a:ext uri="{FF2B5EF4-FFF2-40B4-BE49-F238E27FC236}">
                <a16:creationId xmlns:a16="http://schemas.microsoft.com/office/drawing/2014/main" id="{4409E503-8C43-46F6-8519-CBD0A9D44FA6}"/>
              </a:ext>
            </a:extLst>
          </p:cNvPr>
          <p:cNvSpPr>
            <a:spLocks noGrp="1"/>
          </p:cNvSpPr>
          <p:nvPr>
            <p:ph sz="half" idx="27"/>
          </p:nvPr>
        </p:nvSpPr>
        <p:spPr bwMode="gray">
          <a:xfrm>
            <a:off x="540070" y="1989138"/>
            <a:ext cx="3416845" cy="2136462"/>
          </a:xfrm>
        </p:spPr>
        <p:txBody>
          <a:bodyPr vert="horz" lIns="0" tIns="0" rIns="0" bIns="0" rtlCol="0" anchor="ctr" anchorCtr="0">
            <a:normAutofit/>
          </a:bodyPr>
          <a:lstStyle>
            <a:lvl1pPr marL="0" indent="0" algn="ctr">
              <a:lnSpc>
                <a:spcPct val="100000"/>
              </a:lnSpc>
              <a:buNone/>
              <a:defRPr lang="en-GB" sz="16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2" name="Content 2">
            <a:extLst>
              <a:ext uri="{FF2B5EF4-FFF2-40B4-BE49-F238E27FC236}">
                <a16:creationId xmlns:a16="http://schemas.microsoft.com/office/drawing/2014/main" id="{C8341103-35FB-401B-83C6-BA1A695E48C9}"/>
              </a:ext>
            </a:extLst>
          </p:cNvPr>
          <p:cNvSpPr>
            <a:spLocks noGrp="1"/>
          </p:cNvSpPr>
          <p:nvPr>
            <p:ph sz="half" idx="1"/>
          </p:nvPr>
        </p:nvSpPr>
        <p:spPr bwMode="gray">
          <a:xfrm>
            <a:off x="540070" y="4428000"/>
            <a:ext cx="3416845" cy="1490400"/>
          </a:xfrm>
        </p:spPr>
        <p:txBody>
          <a:bodyPr vert="horz" lIns="0" tIns="0" rIns="0" bIns="0" rtlCol="0">
            <a:norm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6" name="Content 3">
            <a:extLst>
              <a:ext uri="{FF2B5EF4-FFF2-40B4-BE49-F238E27FC236}">
                <a16:creationId xmlns:a16="http://schemas.microsoft.com/office/drawing/2014/main" id="{68D94157-4148-4216-9C59-F19C58B578AD}"/>
              </a:ext>
            </a:extLst>
          </p:cNvPr>
          <p:cNvSpPr>
            <a:spLocks noGrp="1"/>
          </p:cNvSpPr>
          <p:nvPr>
            <p:ph sz="half" idx="28"/>
          </p:nvPr>
        </p:nvSpPr>
        <p:spPr bwMode="gray">
          <a:xfrm>
            <a:off x="4387171" y="1989138"/>
            <a:ext cx="3416845" cy="2136462"/>
          </a:xfrm>
        </p:spPr>
        <p:txBody>
          <a:bodyPr vert="horz" lIns="0" tIns="0" rIns="0" bIns="0" rtlCol="0" anchor="ctr" anchorCtr="0">
            <a:normAutofit/>
          </a:bodyPr>
          <a:lstStyle>
            <a:lvl1pPr marL="0" indent="0" algn="ctr">
              <a:lnSpc>
                <a:spcPct val="100000"/>
              </a:lnSpc>
              <a:buNone/>
              <a:defRPr lang="en-GB" sz="16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7" name="Content 4">
            <a:extLst>
              <a:ext uri="{FF2B5EF4-FFF2-40B4-BE49-F238E27FC236}">
                <a16:creationId xmlns:a16="http://schemas.microsoft.com/office/drawing/2014/main" id="{AA8EC819-7F8E-4334-B1F9-C9805C420F1C}"/>
              </a:ext>
            </a:extLst>
          </p:cNvPr>
          <p:cNvSpPr>
            <a:spLocks noGrp="1"/>
          </p:cNvSpPr>
          <p:nvPr>
            <p:ph sz="half" idx="29"/>
          </p:nvPr>
        </p:nvSpPr>
        <p:spPr bwMode="gray">
          <a:xfrm>
            <a:off x="4387171" y="4428000"/>
            <a:ext cx="3416845" cy="1490400"/>
          </a:xfrm>
        </p:spPr>
        <p:txBody>
          <a:bodyPr vert="horz" lIns="0" tIns="0" rIns="0" bIns="0" rtlCol="0">
            <a:norm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8" name="Content 5">
            <a:extLst>
              <a:ext uri="{FF2B5EF4-FFF2-40B4-BE49-F238E27FC236}">
                <a16:creationId xmlns:a16="http://schemas.microsoft.com/office/drawing/2014/main" id="{FC7440E0-6535-4388-B8C2-ABC4ED603948}"/>
              </a:ext>
            </a:extLst>
          </p:cNvPr>
          <p:cNvSpPr>
            <a:spLocks noGrp="1"/>
          </p:cNvSpPr>
          <p:nvPr>
            <p:ph sz="half" idx="30"/>
          </p:nvPr>
        </p:nvSpPr>
        <p:spPr bwMode="gray">
          <a:xfrm>
            <a:off x="8234272" y="1989138"/>
            <a:ext cx="3416845" cy="2136462"/>
          </a:xfrm>
        </p:spPr>
        <p:txBody>
          <a:bodyPr vert="horz" lIns="0" tIns="0" rIns="0" bIns="0" rtlCol="0" anchor="ctr" anchorCtr="0">
            <a:normAutofit/>
          </a:bodyPr>
          <a:lstStyle>
            <a:lvl1pPr marL="0" indent="0" algn="ctr">
              <a:lnSpc>
                <a:spcPct val="100000"/>
              </a:lnSpc>
              <a:buNone/>
              <a:defRPr lang="en-GB" sz="16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9" name="Content 6">
            <a:extLst>
              <a:ext uri="{FF2B5EF4-FFF2-40B4-BE49-F238E27FC236}">
                <a16:creationId xmlns:a16="http://schemas.microsoft.com/office/drawing/2014/main" id="{252D9E1E-A35A-4193-AF68-8A664708300E}"/>
              </a:ext>
            </a:extLst>
          </p:cNvPr>
          <p:cNvSpPr>
            <a:spLocks noGrp="1"/>
          </p:cNvSpPr>
          <p:nvPr>
            <p:ph sz="half" idx="31"/>
          </p:nvPr>
        </p:nvSpPr>
        <p:spPr bwMode="gray">
          <a:xfrm>
            <a:off x="8234272" y="4428000"/>
            <a:ext cx="3416845" cy="1490400"/>
          </a:xfrm>
        </p:spPr>
        <p:txBody>
          <a:bodyPr vert="horz" lIns="0" tIns="0" rIns="0" bIns="0" rtlCol="0">
            <a:norm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3" name="Title">
            <a:extLst>
              <a:ext uri="{FF2B5EF4-FFF2-40B4-BE49-F238E27FC236}">
                <a16:creationId xmlns:a16="http://schemas.microsoft.com/office/drawing/2014/main" id="{C8B68CBC-D71E-4FC8-9BDC-2E718A83BB0B}"/>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4" name="Subtitle">
            <a:extLst>
              <a:ext uri="{FF2B5EF4-FFF2-40B4-BE49-F238E27FC236}">
                <a16:creationId xmlns:a16="http://schemas.microsoft.com/office/drawing/2014/main" id="{CA62224C-96FC-4A63-A8BE-010FCE2F0D5C}"/>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5" name="Text Placeholder 10">
            <a:extLst>
              <a:ext uri="{FF2B5EF4-FFF2-40B4-BE49-F238E27FC236}">
                <a16:creationId xmlns:a16="http://schemas.microsoft.com/office/drawing/2014/main" id="{EE4A5D30-6ACC-4C76-9D26-045AB46C32D0}"/>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254830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2_CONTENT WHITE">
    <p:bg bwMode="gray">
      <p:bgRef idx="1001">
        <a:schemeClr val="bg1"/>
      </p:bgRef>
    </p:bg>
    <p:spTree>
      <p:nvGrpSpPr>
        <p:cNvPr id="1" name=""/>
        <p:cNvGrpSpPr/>
        <p:nvPr/>
      </p:nvGrpSpPr>
      <p:grpSpPr>
        <a:xfrm>
          <a:off x="0" y="0"/>
          <a:ext cx="0" cy="0"/>
          <a:chOff x="0" y="0"/>
          <a:chExt cx="0" cy="0"/>
        </a:xfrm>
      </p:grpSpPr>
      <p:sp>
        <p:nvSpPr>
          <p:cNvPr id="11" name="Content 1">
            <a:extLst>
              <a:ext uri="{FF2B5EF4-FFF2-40B4-BE49-F238E27FC236}">
                <a16:creationId xmlns:a16="http://schemas.microsoft.com/office/drawing/2014/main" id="{4409E503-8C43-46F6-8519-CBD0A9D44FA6}"/>
              </a:ext>
            </a:extLst>
          </p:cNvPr>
          <p:cNvSpPr>
            <a:spLocks noGrp="1"/>
          </p:cNvSpPr>
          <p:nvPr>
            <p:ph sz="half" idx="27"/>
          </p:nvPr>
        </p:nvSpPr>
        <p:spPr bwMode="gray">
          <a:xfrm>
            <a:off x="540070" y="1989138"/>
            <a:ext cx="2671548" cy="1826862"/>
          </a:xfrm>
        </p:spPr>
        <p:txBody>
          <a:bodyPr vert="horz" lIns="0" tIns="0" rIns="0" bIns="0" rtlCol="0" anchor="ctr" anchorCtr="0">
            <a:normAutofit/>
          </a:bodyPr>
          <a:lstStyle>
            <a:lvl1pPr marL="0" indent="0" algn="ctr">
              <a:lnSpc>
                <a:spcPct val="100000"/>
              </a:lnSpc>
              <a:buNone/>
              <a:defRPr lang="en-GB" sz="14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2" name="Content 2">
            <a:extLst>
              <a:ext uri="{FF2B5EF4-FFF2-40B4-BE49-F238E27FC236}">
                <a16:creationId xmlns:a16="http://schemas.microsoft.com/office/drawing/2014/main" id="{C8341103-35FB-401B-83C6-BA1A695E48C9}"/>
              </a:ext>
            </a:extLst>
          </p:cNvPr>
          <p:cNvSpPr>
            <a:spLocks noGrp="1"/>
          </p:cNvSpPr>
          <p:nvPr>
            <p:ph sz="half" idx="1"/>
          </p:nvPr>
        </p:nvSpPr>
        <p:spPr bwMode="gray">
          <a:xfrm>
            <a:off x="540070" y="4122000"/>
            <a:ext cx="2671548" cy="1796400"/>
          </a:xfrm>
        </p:spPr>
        <p:txBody>
          <a:bodyPr vert="horz" lIns="0" tIns="0" rIns="0" bIns="0" rtlCol="0">
            <a:normAutofit/>
          </a:bodyPr>
          <a:lstStyle>
            <a:lvl1pPr marL="0" indent="0" algn="ctr">
              <a:lnSpc>
                <a:spcPct val="100000"/>
              </a:lnSpc>
              <a:buNone/>
              <a:defRPr lang="en-GB" sz="1400" noProof="0" smtClean="0"/>
            </a:lvl1pPr>
            <a:lvl2pPr algn="ctr">
              <a:lnSpc>
                <a:spcPct val="100000"/>
              </a:lnSpc>
              <a:defRPr lang="en-GB" sz="12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6" name="Content 3">
            <a:extLst>
              <a:ext uri="{FF2B5EF4-FFF2-40B4-BE49-F238E27FC236}">
                <a16:creationId xmlns:a16="http://schemas.microsoft.com/office/drawing/2014/main" id="{68D94157-4148-4216-9C59-F19C58B578AD}"/>
              </a:ext>
            </a:extLst>
          </p:cNvPr>
          <p:cNvSpPr>
            <a:spLocks noGrp="1"/>
          </p:cNvSpPr>
          <p:nvPr>
            <p:ph sz="half" idx="28"/>
          </p:nvPr>
        </p:nvSpPr>
        <p:spPr bwMode="gray">
          <a:xfrm>
            <a:off x="3353236" y="1989138"/>
            <a:ext cx="2671548" cy="1826862"/>
          </a:xfrm>
        </p:spPr>
        <p:txBody>
          <a:bodyPr vert="horz" lIns="0" tIns="0" rIns="0" bIns="0" rtlCol="0" anchor="ctr" anchorCtr="0">
            <a:normAutofit/>
          </a:bodyPr>
          <a:lstStyle>
            <a:lvl1pPr marL="0" indent="0" algn="ctr">
              <a:lnSpc>
                <a:spcPct val="100000"/>
              </a:lnSpc>
              <a:buNone/>
              <a:defRPr lang="en-GB" sz="14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7" name="Content 4">
            <a:extLst>
              <a:ext uri="{FF2B5EF4-FFF2-40B4-BE49-F238E27FC236}">
                <a16:creationId xmlns:a16="http://schemas.microsoft.com/office/drawing/2014/main" id="{AA8EC819-7F8E-4334-B1F9-C9805C420F1C}"/>
              </a:ext>
            </a:extLst>
          </p:cNvPr>
          <p:cNvSpPr>
            <a:spLocks noGrp="1"/>
          </p:cNvSpPr>
          <p:nvPr>
            <p:ph sz="half" idx="29"/>
          </p:nvPr>
        </p:nvSpPr>
        <p:spPr bwMode="gray">
          <a:xfrm>
            <a:off x="3353236" y="4122000"/>
            <a:ext cx="2671548" cy="1796400"/>
          </a:xfrm>
        </p:spPr>
        <p:txBody>
          <a:bodyPr vert="horz" lIns="0" tIns="0" rIns="0" bIns="0" rtlCol="0">
            <a:normAutofit/>
          </a:bodyPr>
          <a:lstStyle>
            <a:lvl1pPr marL="0" indent="0" algn="ctr">
              <a:lnSpc>
                <a:spcPct val="100000"/>
              </a:lnSpc>
              <a:buNone/>
              <a:defRPr lang="en-GB" sz="1400" noProof="0" smtClean="0"/>
            </a:lvl1pPr>
            <a:lvl2pPr algn="ctr">
              <a:lnSpc>
                <a:spcPct val="100000"/>
              </a:lnSpc>
              <a:defRPr lang="en-GB" sz="12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8" name="Content 5">
            <a:extLst>
              <a:ext uri="{FF2B5EF4-FFF2-40B4-BE49-F238E27FC236}">
                <a16:creationId xmlns:a16="http://schemas.microsoft.com/office/drawing/2014/main" id="{FC7440E0-6535-4388-B8C2-ABC4ED603948}"/>
              </a:ext>
            </a:extLst>
          </p:cNvPr>
          <p:cNvSpPr>
            <a:spLocks noGrp="1"/>
          </p:cNvSpPr>
          <p:nvPr>
            <p:ph sz="half" idx="30"/>
          </p:nvPr>
        </p:nvSpPr>
        <p:spPr bwMode="gray">
          <a:xfrm>
            <a:off x="6166403" y="1989138"/>
            <a:ext cx="2671548" cy="1826862"/>
          </a:xfrm>
        </p:spPr>
        <p:txBody>
          <a:bodyPr vert="horz" lIns="0" tIns="0" rIns="0" bIns="0" rtlCol="0" anchor="ctr" anchorCtr="0">
            <a:normAutofit/>
          </a:bodyPr>
          <a:lstStyle>
            <a:lvl1pPr marL="0" indent="0" algn="ctr">
              <a:lnSpc>
                <a:spcPct val="100000"/>
              </a:lnSpc>
              <a:buNone/>
              <a:defRPr lang="en-GB" sz="14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19" name="Content 6">
            <a:extLst>
              <a:ext uri="{FF2B5EF4-FFF2-40B4-BE49-F238E27FC236}">
                <a16:creationId xmlns:a16="http://schemas.microsoft.com/office/drawing/2014/main" id="{252D9E1E-A35A-4193-AF68-8A664708300E}"/>
              </a:ext>
            </a:extLst>
          </p:cNvPr>
          <p:cNvSpPr>
            <a:spLocks noGrp="1"/>
          </p:cNvSpPr>
          <p:nvPr>
            <p:ph sz="half" idx="31"/>
          </p:nvPr>
        </p:nvSpPr>
        <p:spPr bwMode="gray">
          <a:xfrm>
            <a:off x="6166403" y="4122000"/>
            <a:ext cx="2671548" cy="1796400"/>
          </a:xfrm>
        </p:spPr>
        <p:txBody>
          <a:bodyPr vert="horz" lIns="0" tIns="0" rIns="0" bIns="0" rtlCol="0">
            <a:normAutofit/>
          </a:bodyPr>
          <a:lstStyle>
            <a:lvl1pPr marL="0" indent="0" algn="ctr">
              <a:lnSpc>
                <a:spcPct val="100000"/>
              </a:lnSpc>
              <a:buNone/>
              <a:defRPr lang="en-GB" sz="1400" noProof="0" smtClean="0"/>
            </a:lvl1pPr>
            <a:lvl2pPr algn="ctr">
              <a:lnSpc>
                <a:spcPct val="100000"/>
              </a:lnSpc>
              <a:defRPr lang="en-GB" sz="12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5" name="Content 7">
            <a:extLst>
              <a:ext uri="{FF2B5EF4-FFF2-40B4-BE49-F238E27FC236}">
                <a16:creationId xmlns:a16="http://schemas.microsoft.com/office/drawing/2014/main" id="{B57C45FC-B57D-476F-B4DA-10D74087B2C7}"/>
              </a:ext>
            </a:extLst>
          </p:cNvPr>
          <p:cNvSpPr>
            <a:spLocks noGrp="1"/>
          </p:cNvSpPr>
          <p:nvPr>
            <p:ph sz="half" idx="32"/>
          </p:nvPr>
        </p:nvSpPr>
        <p:spPr bwMode="gray">
          <a:xfrm>
            <a:off x="8979569" y="1989138"/>
            <a:ext cx="2671548" cy="1826862"/>
          </a:xfrm>
        </p:spPr>
        <p:txBody>
          <a:bodyPr vert="horz" lIns="0" tIns="0" rIns="0" bIns="0" rtlCol="0" anchor="ctr" anchorCtr="0">
            <a:normAutofit/>
          </a:bodyPr>
          <a:lstStyle>
            <a:lvl1pPr marL="0" indent="0" algn="ctr">
              <a:lnSpc>
                <a:spcPct val="100000"/>
              </a:lnSpc>
              <a:buNone/>
              <a:defRPr lang="en-GB" sz="1400" noProof="0" dirty="0" smtClean="0"/>
            </a:lvl1pPr>
            <a:lvl2pPr>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p:txBody>
      </p:sp>
      <p:sp>
        <p:nvSpPr>
          <p:cNvPr id="20" name="Content 8">
            <a:extLst>
              <a:ext uri="{FF2B5EF4-FFF2-40B4-BE49-F238E27FC236}">
                <a16:creationId xmlns:a16="http://schemas.microsoft.com/office/drawing/2014/main" id="{9C90113E-7800-4FFF-A7F9-000B42D39B22}"/>
              </a:ext>
            </a:extLst>
          </p:cNvPr>
          <p:cNvSpPr>
            <a:spLocks noGrp="1"/>
          </p:cNvSpPr>
          <p:nvPr>
            <p:ph sz="half" idx="33"/>
          </p:nvPr>
        </p:nvSpPr>
        <p:spPr bwMode="gray">
          <a:xfrm>
            <a:off x="8979569" y="4122000"/>
            <a:ext cx="2671548" cy="1796400"/>
          </a:xfrm>
        </p:spPr>
        <p:txBody>
          <a:bodyPr vert="horz" lIns="0" tIns="0" rIns="0" bIns="0" rtlCol="0">
            <a:normAutofit/>
          </a:bodyPr>
          <a:lstStyle>
            <a:lvl1pPr marL="0" indent="0" algn="ctr">
              <a:lnSpc>
                <a:spcPct val="100000"/>
              </a:lnSpc>
              <a:buNone/>
              <a:defRPr lang="en-GB" sz="1400" noProof="0" smtClean="0"/>
            </a:lvl1pPr>
            <a:lvl2pPr algn="ctr">
              <a:lnSpc>
                <a:spcPct val="100000"/>
              </a:lnSpc>
              <a:defRPr lang="en-GB" sz="12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4" name="Title">
            <a:extLst>
              <a:ext uri="{FF2B5EF4-FFF2-40B4-BE49-F238E27FC236}">
                <a16:creationId xmlns:a16="http://schemas.microsoft.com/office/drawing/2014/main" id="{45D41F49-5A63-4E6B-8033-7506A493B2DC}"/>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21" name="Subtitle">
            <a:extLst>
              <a:ext uri="{FF2B5EF4-FFF2-40B4-BE49-F238E27FC236}">
                <a16:creationId xmlns:a16="http://schemas.microsoft.com/office/drawing/2014/main" id="{42FBAD0C-F158-4828-B76F-E84044DC9EC6}"/>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22" name="Text Placeholder 10">
            <a:extLst>
              <a:ext uri="{FF2B5EF4-FFF2-40B4-BE49-F238E27FC236}">
                <a16:creationId xmlns:a16="http://schemas.microsoft.com/office/drawing/2014/main" id="{2E8FB659-3A4F-468F-B42C-F949C45BC679}"/>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363708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A_CONTENT LINE WHITE">
    <p:spTree>
      <p:nvGrpSpPr>
        <p:cNvPr id="1" name=""/>
        <p:cNvGrpSpPr/>
        <p:nvPr/>
      </p:nvGrpSpPr>
      <p:grpSpPr>
        <a:xfrm>
          <a:off x="0" y="0"/>
          <a:ext cx="0" cy="0"/>
          <a:chOff x="0" y="0"/>
          <a:chExt cx="0" cy="0"/>
        </a:xfrm>
      </p:grpSpPr>
      <p:sp>
        <p:nvSpPr>
          <p:cNvPr id="3" name="Content 1"/>
          <p:cNvSpPr>
            <a:spLocks noGrp="1"/>
          </p:cNvSpPr>
          <p:nvPr>
            <p:ph sz="half" idx="1" hasCustomPrompt="1"/>
          </p:nvPr>
        </p:nvSpPr>
        <p:spPr bwMode="gray">
          <a:xfrm>
            <a:off x="540070" y="1989138"/>
            <a:ext cx="7263946" cy="3929262"/>
          </a:xfrm>
        </p:spPr>
        <p:txBody>
          <a:bodyPr vert="horz" lIns="0" tIns="0" rIns="0" bIns="0" rtlCol="0">
            <a:normAutofit/>
          </a:bodyPr>
          <a:lstStyle>
            <a:lvl1pPr>
              <a:lnSpc>
                <a:spcPct val="100000"/>
              </a:lnSpc>
              <a:defRPr lang="en-GB" noProof="0" dirty="0" smtClean="0"/>
            </a:lvl1pPr>
            <a:lvl2pPr>
              <a:lnSpc>
                <a:spcPct val="100000"/>
              </a:lnSpc>
              <a:defRPr lang="en-GB" noProof="0" dirty="0" smtClean="0"/>
            </a:lvl2pPr>
            <a:lvl3pPr>
              <a:lnSpc>
                <a:spcPct val="100000"/>
              </a:lnSpc>
              <a:defRPr lang="en-GB" noProof="0" dirty="0" smtClean="0"/>
            </a:lvl3pPr>
            <a:lvl4pPr>
              <a:lnSpc>
                <a:spcPct val="100000"/>
              </a:lnSpc>
              <a:defRPr lang="en-GB" noProof="0" dirty="0" smtClean="0"/>
            </a:lvl4pPr>
            <a:lvl5pPr>
              <a:lnSpc>
                <a:spcPct val="100000"/>
              </a:lnSpc>
              <a:defRPr lang="en-GB" noProof="0" dirty="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2"/>
          <p:cNvSpPr>
            <a:spLocks noGrp="1"/>
          </p:cNvSpPr>
          <p:nvPr>
            <p:ph sz="half" idx="2" hasCustomPrompt="1"/>
          </p:nvPr>
        </p:nvSpPr>
        <p:spPr bwMode="gray">
          <a:xfrm>
            <a:off x="8234272" y="1989138"/>
            <a:ext cx="3416845" cy="3929262"/>
          </a:xfrm>
        </p:spPr>
        <p:txBody>
          <a:bodyPr vert="horz" lIns="252000" tIns="0" rIns="0" bIns="0" rtlCol="0" anchor="ctr" anchorCtr="0">
            <a:normAutofit/>
          </a:bodyPr>
          <a:lstStyle>
            <a:lvl1pPr marL="0" indent="0">
              <a:lnSpc>
                <a:spcPct val="100000"/>
              </a:lnSpc>
              <a:buNone/>
              <a:defRPr lang="en-GB" noProof="0" smtClean="0"/>
            </a:lvl1pPr>
            <a:lvl2pPr marL="450000" indent="0">
              <a:lnSpc>
                <a:spcPct val="100000"/>
              </a:lnSpc>
              <a:buNone/>
              <a:defRPr lang="en-GB" noProof="0" smtClean="0"/>
            </a:lvl2pPr>
            <a:lvl3pPr>
              <a:defRPr lang="en-GB" noProof="0" smtClean="0"/>
            </a:lvl3pPr>
            <a:lvl4pPr>
              <a:defRPr lang="en-GB" noProof="0" smtClean="0"/>
            </a:lvl4pPr>
            <a:lvl5pPr>
              <a:defRPr lang="en-GB" noProof="0"/>
            </a:lvl5pPr>
          </a:lstStyle>
          <a:p>
            <a:pPr lvl="0"/>
            <a:r>
              <a:rPr lang="en-GB" noProof="0"/>
              <a:t>Click to edit Master text styles</a:t>
            </a:r>
          </a:p>
          <a:p>
            <a:pPr lvl="1"/>
            <a:endParaRPr lang="en-GB" noProof="0"/>
          </a:p>
        </p:txBody>
      </p:sp>
      <p:sp>
        <p:nvSpPr>
          <p:cNvPr id="9" name="Line">
            <a:extLst>
              <a:ext uri="{FF2B5EF4-FFF2-40B4-BE49-F238E27FC236}">
                <a16:creationId xmlns:a16="http://schemas.microsoft.com/office/drawing/2014/main" id="{C16BC771-269B-4064-803A-22104B852293}"/>
              </a:ext>
            </a:extLst>
          </p:cNvPr>
          <p:cNvSpPr>
            <a:spLocks noGrp="1"/>
          </p:cNvSpPr>
          <p:nvPr>
            <p:ph type="body" sz="quarter" idx="16" hasCustomPrompt="1"/>
          </p:nvPr>
        </p:nvSpPr>
        <p:spPr bwMode="gray">
          <a:xfrm>
            <a:off x="8232601" y="2125809"/>
            <a:ext cx="0" cy="3618000"/>
          </a:xfrm>
          <a:ln w="19050">
            <a:solidFill>
              <a:schemeClr val="accent1"/>
            </a:solidFill>
          </a:ln>
        </p:spPr>
        <p:txBody>
          <a:bodyPr/>
          <a:lstStyle>
            <a:lvl1pPr marL="0" indent="0">
              <a:buNone/>
              <a:defRPr/>
            </a:lvl1pPr>
          </a:lstStyle>
          <a:p>
            <a:pPr lvl="0"/>
            <a:r>
              <a:rPr lang="en-GB" noProof="0"/>
              <a:t> </a:t>
            </a:r>
          </a:p>
        </p:txBody>
      </p:sp>
      <p:sp>
        <p:nvSpPr>
          <p:cNvPr id="11" name="Title">
            <a:extLst>
              <a:ext uri="{FF2B5EF4-FFF2-40B4-BE49-F238E27FC236}">
                <a16:creationId xmlns:a16="http://schemas.microsoft.com/office/drawing/2014/main" id="{37676E9B-1A1F-4B77-AB5C-3EF5697FD127}"/>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2" name="Subtitle">
            <a:extLst>
              <a:ext uri="{FF2B5EF4-FFF2-40B4-BE49-F238E27FC236}">
                <a16:creationId xmlns:a16="http://schemas.microsoft.com/office/drawing/2014/main" id="{2A5B7F04-3A31-44F6-90DA-18412DB75E02}"/>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3" name="Text Placeholder 10">
            <a:extLst>
              <a:ext uri="{FF2B5EF4-FFF2-40B4-BE49-F238E27FC236}">
                <a16:creationId xmlns:a16="http://schemas.microsoft.com/office/drawing/2014/main" id="{AD45BE57-9462-4FDF-B12C-EE20342C5FFC}"/>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28095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9" grpId="0" animBg="1">
        <p:tmplLst>
          <p:tmpl>
            <p:tnLst>
              <p:par>
                <p:cTn presetID="22" presetClass="entr" presetSubtype="1"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up)">
                      <p:cBhvr>
                        <p:cTn dur="500"/>
                        <p:tgtEl>
                          <p:spTgt spid="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A_CONTENT LINE PICTURE WHITE">
    <p:spTree>
      <p:nvGrpSpPr>
        <p:cNvPr id="1" name=""/>
        <p:cNvGrpSpPr/>
        <p:nvPr/>
      </p:nvGrpSpPr>
      <p:grpSpPr>
        <a:xfrm>
          <a:off x="0" y="0"/>
          <a:ext cx="0" cy="0"/>
          <a:chOff x="0" y="0"/>
          <a:chExt cx="0" cy="0"/>
        </a:xfrm>
      </p:grpSpPr>
      <p:sp>
        <p:nvSpPr>
          <p:cNvPr id="4" name="Content"/>
          <p:cNvSpPr>
            <a:spLocks noGrp="1"/>
          </p:cNvSpPr>
          <p:nvPr>
            <p:ph sz="half" idx="2" hasCustomPrompt="1"/>
          </p:nvPr>
        </p:nvSpPr>
        <p:spPr bwMode="gray">
          <a:xfrm>
            <a:off x="8234272" y="1989138"/>
            <a:ext cx="3416845" cy="3929262"/>
          </a:xfrm>
        </p:spPr>
        <p:txBody>
          <a:bodyPr vert="horz" lIns="252000" tIns="0" rIns="0" bIns="0" rtlCol="0" anchor="ctr" anchorCtr="0">
            <a:normAutofit/>
          </a:bodyPr>
          <a:lstStyle>
            <a:lvl1pPr marL="0" indent="0">
              <a:buNone/>
              <a:defRPr lang="en-GB" noProof="0" smtClean="0"/>
            </a:lvl1pPr>
            <a:lvl2pPr marL="450000" indent="0">
              <a:buNone/>
              <a:defRPr lang="en-GB" noProof="0" smtClean="0"/>
            </a:lvl2pPr>
            <a:lvl3pPr>
              <a:defRPr lang="en-GB" noProof="0" smtClean="0"/>
            </a:lvl3pPr>
            <a:lvl4pPr>
              <a:defRPr lang="en-GB" noProof="0" smtClean="0"/>
            </a:lvl4pPr>
            <a:lvl5pPr>
              <a:defRPr lang="en-GB" noProof="0"/>
            </a:lvl5pPr>
          </a:lstStyle>
          <a:p>
            <a:pPr lvl="0"/>
            <a:r>
              <a:rPr lang="en-GB" noProof="0"/>
              <a:t>Click to edit Master text styles</a:t>
            </a:r>
          </a:p>
          <a:p>
            <a:pPr lvl="1"/>
            <a:endParaRPr lang="en-GB" noProof="0"/>
          </a:p>
        </p:txBody>
      </p:sp>
      <p:sp>
        <p:nvSpPr>
          <p:cNvPr id="11" name="Line">
            <a:extLst>
              <a:ext uri="{FF2B5EF4-FFF2-40B4-BE49-F238E27FC236}">
                <a16:creationId xmlns:a16="http://schemas.microsoft.com/office/drawing/2014/main" id="{BAE4356C-5F4B-4785-A5D2-CBF4D00CD314}"/>
              </a:ext>
            </a:extLst>
          </p:cNvPr>
          <p:cNvSpPr>
            <a:spLocks noGrp="1"/>
          </p:cNvSpPr>
          <p:nvPr>
            <p:ph type="body" sz="quarter" idx="16" hasCustomPrompt="1"/>
          </p:nvPr>
        </p:nvSpPr>
        <p:spPr bwMode="gray">
          <a:xfrm>
            <a:off x="8232601" y="2291061"/>
            <a:ext cx="0" cy="3306702"/>
          </a:xfrm>
          <a:ln w="19050">
            <a:solidFill>
              <a:schemeClr val="accent1"/>
            </a:solidFill>
          </a:ln>
        </p:spPr>
        <p:txBody>
          <a:bodyPr/>
          <a:lstStyle>
            <a:lvl1pPr marL="0" indent="0">
              <a:buNone/>
              <a:defRPr/>
            </a:lvl1pPr>
          </a:lstStyle>
          <a:p>
            <a:pPr lvl="0"/>
            <a:r>
              <a:rPr lang="en-GB" noProof="0"/>
              <a:t> </a:t>
            </a:r>
          </a:p>
        </p:txBody>
      </p:sp>
      <p:sp>
        <p:nvSpPr>
          <p:cNvPr id="8" name="Picture">
            <a:extLst>
              <a:ext uri="{FF2B5EF4-FFF2-40B4-BE49-F238E27FC236}">
                <a16:creationId xmlns:a16="http://schemas.microsoft.com/office/drawing/2014/main" id="{8EF8B04D-657E-49E8-AD70-6FC5D0682124}"/>
              </a:ext>
            </a:extLst>
          </p:cNvPr>
          <p:cNvSpPr>
            <a:spLocks noGrp="1"/>
          </p:cNvSpPr>
          <p:nvPr>
            <p:ph type="pic" sz="quarter" idx="17" hasCustomPrompt="1"/>
          </p:nvPr>
        </p:nvSpPr>
        <p:spPr bwMode="gray">
          <a:xfrm>
            <a:off x="539819" y="1989138"/>
            <a:ext cx="7265746" cy="3929062"/>
          </a:xfrm>
          <a:solidFill>
            <a:schemeClr val="bg2"/>
          </a:solidFill>
        </p:spPr>
        <p:txBody>
          <a:bodyPr lIns="144000" tIns="144000"/>
          <a:lstStyle>
            <a:lvl1pPr marL="0" indent="0">
              <a:buNone/>
              <a:defRPr/>
            </a:lvl1pPr>
          </a:lstStyle>
          <a:p>
            <a:r>
              <a:rPr lang="en-GB" noProof="0"/>
              <a:t>Picture </a:t>
            </a:r>
          </a:p>
        </p:txBody>
      </p:sp>
      <p:sp>
        <p:nvSpPr>
          <p:cNvPr id="9" name="Title">
            <a:extLst>
              <a:ext uri="{FF2B5EF4-FFF2-40B4-BE49-F238E27FC236}">
                <a16:creationId xmlns:a16="http://schemas.microsoft.com/office/drawing/2014/main" id="{1158A424-48B8-4487-B0E5-BE766D152A32}"/>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2" name="Subtitle">
            <a:extLst>
              <a:ext uri="{FF2B5EF4-FFF2-40B4-BE49-F238E27FC236}">
                <a16:creationId xmlns:a16="http://schemas.microsoft.com/office/drawing/2014/main" id="{0E0125C2-0911-4CBF-921B-37EB469EB485}"/>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3" name="Text Placeholder 10">
            <a:extLst>
              <a:ext uri="{FF2B5EF4-FFF2-40B4-BE49-F238E27FC236}">
                <a16:creationId xmlns:a16="http://schemas.microsoft.com/office/drawing/2014/main" id="{D3BBEFFD-8F90-42E3-8CDE-6DEA16A10A45}"/>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25031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animBg="1">
        <p:tmplLst>
          <p:tmpl>
            <p:tnLst>
              <p:par>
                <p:cTn presetID="22" presetClass="entr" presetSubtype="1"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up)">
                      <p:cBhvr>
                        <p:cTn dur="500"/>
                        <p:tgtEl>
                          <p:spTgt spid="11"/>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B_CONTENT LINE WHITE">
    <p:spTree>
      <p:nvGrpSpPr>
        <p:cNvPr id="1" name=""/>
        <p:cNvGrpSpPr/>
        <p:nvPr/>
      </p:nvGrpSpPr>
      <p:grpSpPr>
        <a:xfrm>
          <a:off x="0" y="0"/>
          <a:ext cx="0" cy="0"/>
          <a:chOff x="0" y="0"/>
          <a:chExt cx="0" cy="0"/>
        </a:xfrm>
      </p:grpSpPr>
      <p:sp>
        <p:nvSpPr>
          <p:cNvPr id="3" name="Content 1"/>
          <p:cNvSpPr>
            <a:spLocks noGrp="1"/>
          </p:cNvSpPr>
          <p:nvPr>
            <p:ph sz="half" idx="1" hasCustomPrompt="1"/>
          </p:nvPr>
        </p:nvSpPr>
        <p:spPr bwMode="gray">
          <a:xfrm>
            <a:off x="540070" y="1989138"/>
            <a:ext cx="3416845" cy="3929262"/>
          </a:xfrm>
        </p:spPr>
        <p:txBody>
          <a:bodyPr vert="horz" lIns="252000" tIns="0" rIns="0" bIns="0" rtlCol="0" anchor="ctr" anchorCtr="0">
            <a:normAutofit/>
          </a:bodyPr>
          <a:lstStyle>
            <a:lvl1pPr marL="0" indent="0">
              <a:lnSpc>
                <a:spcPct val="100000"/>
              </a:lnSpc>
              <a:buNone/>
              <a:defRPr lang="en-GB" noProof="0" dirty="0" smtClean="0"/>
            </a:lvl1pPr>
            <a:lvl2pPr>
              <a:lnSpc>
                <a:spcPct val="100000"/>
              </a:lnSpc>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a:p>
            <a:pPr lvl="1"/>
            <a:endParaRPr lang="en-GB" noProof="0"/>
          </a:p>
        </p:txBody>
      </p:sp>
      <p:sp>
        <p:nvSpPr>
          <p:cNvPr id="37" name="Content 2"/>
          <p:cNvSpPr>
            <a:spLocks noGrp="1"/>
          </p:cNvSpPr>
          <p:nvPr>
            <p:ph sz="half" idx="14" hasCustomPrompt="1"/>
          </p:nvPr>
        </p:nvSpPr>
        <p:spPr bwMode="gray">
          <a:xfrm>
            <a:off x="4387171" y="1989138"/>
            <a:ext cx="7263946" cy="3929262"/>
          </a:xfrm>
        </p:spPr>
        <p:txBody>
          <a:bodyPr vert="horz" lIns="0" tIns="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Line">
            <a:extLst>
              <a:ext uri="{FF2B5EF4-FFF2-40B4-BE49-F238E27FC236}">
                <a16:creationId xmlns:a16="http://schemas.microsoft.com/office/drawing/2014/main" id="{DEC59946-7097-4C58-B16F-8794E0FA7CD2}"/>
              </a:ext>
            </a:extLst>
          </p:cNvPr>
          <p:cNvSpPr>
            <a:spLocks noGrp="1"/>
          </p:cNvSpPr>
          <p:nvPr>
            <p:ph type="body" sz="quarter" idx="16" hasCustomPrompt="1"/>
          </p:nvPr>
        </p:nvSpPr>
        <p:spPr bwMode="gray">
          <a:xfrm>
            <a:off x="540070" y="2132163"/>
            <a:ext cx="0" cy="3618000"/>
          </a:xfrm>
          <a:ln w="19050">
            <a:solidFill>
              <a:schemeClr val="accent1"/>
            </a:solidFill>
          </a:ln>
        </p:spPr>
        <p:txBody>
          <a:bodyPr/>
          <a:lstStyle>
            <a:lvl1pPr marL="0" indent="0">
              <a:buNone/>
              <a:defRPr/>
            </a:lvl1pPr>
          </a:lstStyle>
          <a:p>
            <a:pPr lvl="0"/>
            <a:r>
              <a:rPr lang="en-GB" noProof="0"/>
              <a:t> </a:t>
            </a:r>
          </a:p>
        </p:txBody>
      </p:sp>
      <p:sp>
        <p:nvSpPr>
          <p:cNvPr id="9" name="Title">
            <a:extLst>
              <a:ext uri="{FF2B5EF4-FFF2-40B4-BE49-F238E27FC236}">
                <a16:creationId xmlns:a16="http://schemas.microsoft.com/office/drawing/2014/main" id="{FAD2256A-3CF2-4F37-8E34-91F916D765D8}"/>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2" name="Subtitle">
            <a:extLst>
              <a:ext uri="{FF2B5EF4-FFF2-40B4-BE49-F238E27FC236}">
                <a16:creationId xmlns:a16="http://schemas.microsoft.com/office/drawing/2014/main" id="{A978584E-96C2-4922-A3A5-F8FA444C8DA0}"/>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3" name="Text Placeholder 10">
            <a:extLst>
              <a:ext uri="{FF2B5EF4-FFF2-40B4-BE49-F238E27FC236}">
                <a16:creationId xmlns:a16="http://schemas.microsoft.com/office/drawing/2014/main" id="{21DE47DD-8F81-401C-8FBB-EFD87A0AADB6}"/>
              </a:ext>
            </a:extLst>
          </p:cNvPr>
          <p:cNvSpPr>
            <a:spLocks noGrp="1"/>
          </p:cNvSpPr>
          <p:nvPr>
            <p:ph type="body" sz="quarter" idx="17"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365022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1" grpId="0" animBg="1">
        <p:tmplLst>
          <p:tmpl>
            <p:tnLst>
              <p:par>
                <p:cTn presetID="22" presetClass="entr" presetSubtype="1"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up)">
                      <p:cBhvr>
                        <p:cTn dur="500"/>
                        <p:tgtEl>
                          <p:spTgt spid="11"/>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B_CONTENT LINE PICTURE WHITE">
    <p:spTree>
      <p:nvGrpSpPr>
        <p:cNvPr id="1" name=""/>
        <p:cNvGrpSpPr/>
        <p:nvPr/>
      </p:nvGrpSpPr>
      <p:grpSpPr>
        <a:xfrm>
          <a:off x="0" y="0"/>
          <a:ext cx="0" cy="0"/>
          <a:chOff x="0" y="0"/>
          <a:chExt cx="0" cy="0"/>
        </a:xfrm>
      </p:grpSpPr>
      <p:sp>
        <p:nvSpPr>
          <p:cNvPr id="3" name="Content"/>
          <p:cNvSpPr>
            <a:spLocks noGrp="1"/>
          </p:cNvSpPr>
          <p:nvPr>
            <p:ph sz="half" idx="1" hasCustomPrompt="1"/>
          </p:nvPr>
        </p:nvSpPr>
        <p:spPr bwMode="gray">
          <a:xfrm>
            <a:off x="540070" y="1989841"/>
            <a:ext cx="3416845" cy="3928559"/>
          </a:xfrm>
        </p:spPr>
        <p:txBody>
          <a:bodyPr vert="horz" lIns="252000" tIns="0" rIns="0" bIns="0" rtlCol="0" anchor="ctr" anchorCtr="0">
            <a:normAutofit/>
          </a:bodyPr>
          <a:lstStyle>
            <a:lvl1pPr marL="0" indent="0">
              <a:lnSpc>
                <a:spcPct val="100000"/>
              </a:lnSpc>
              <a:buNone/>
              <a:defRPr lang="en-GB" noProof="0" dirty="0" smtClean="0"/>
            </a:lvl1pPr>
            <a:lvl2pPr>
              <a:lnSpc>
                <a:spcPct val="100000"/>
              </a:lnSpc>
              <a:defRPr lang="en-GB" noProof="0" dirty="0" smtClean="0"/>
            </a:lvl2pPr>
            <a:lvl3pPr>
              <a:defRPr lang="en-GB" noProof="0" dirty="0" smtClean="0"/>
            </a:lvl3pPr>
            <a:lvl4pPr>
              <a:defRPr lang="en-GB" noProof="0" dirty="0" smtClean="0"/>
            </a:lvl4pPr>
            <a:lvl5pPr>
              <a:defRPr lang="en-GB" noProof="0" dirty="0"/>
            </a:lvl5pPr>
          </a:lstStyle>
          <a:p>
            <a:pPr lvl="0"/>
            <a:r>
              <a:rPr lang="en-GB" noProof="0"/>
              <a:t>Click to edit Master text styles</a:t>
            </a:r>
          </a:p>
          <a:p>
            <a:pPr lvl="1"/>
            <a:endParaRPr lang="en-GB" noProof="0"/>
          </a:p>
        </p:txBody>
      </p:sp>
      <p:sp>
        <p:nvSpPr>
          <p:cNvPr id="11" name="Picture">
            <a:extLst>
              <a:ext uri="{FF2B5EF4-FFF2-40B4-BE49-F238E27FC236}">
                <a16:creationId xmlns:a16="http://schemas.microsoft.com/office/drawing/2014/main" id="{AFA130FE-2B4B-4AF5-9AE9-F07F91568825}"/>
              </a:ext>
            </a:extLst>
          </p:cNvPr>
          <p:cNvSpPr>
            <a:spLocks noGrp="1"/>
          </p:cNvSpPr>
          <p:nvPr>
            <p:ph type="pic" sz="quarter" idx="17" hasCustomPrompt="1"/>
          </p:nvPr>
        </p:nvSpPr>
        <p:spPr bwMode="gray">
          <a:xfrm>
            <a:off x="4385371" y="1989138"/>
            <a:ext cx="7265746" cy="3929062"/>
          </a:xfrm>
          <a:solidFill>
            <a:schemeClr val="bg2"/>
          </a:solidFill>
        </p:spPr>
        <p:txBody>
          <a:bodyPr lIns="144000" tIns="144000"/>
          <a:lstStyle>
            <a:lvl1pPr marL="0" indent="0">
              <a:buNone/>
              <a:defRPr/>
            </a:lvl1pPr>
          </a:lstStyle>
          <a:p>
            <a:r>
              <a:rPr lang="en-GB" noProof="0"/>
              <a:t>Picture </a:t>
            </a:r>
          </a:p>
        </p:txBody>
      </p:sp>
      <p:sp>
        <p:nvSpPr>
          <p:cNvPr id="12" name="Line">
            <a:extLst>
              <a:ext uri="{FF2B5EF4-FFF2-40B4-BE49-F238E27FC236}">
                <a16:creationId xmlns:a16="http://schemas.microsoft.com/office/drawing/2014/main" id="{D84E3547-C474-4884-BAA9-5A9C4684DB4C}"/>
              </a:ext>
            </a:extLst>
          </p:cNvPr>
          <p:cNvSpPr>
            <a:spLocks noGrp="1"/>
          </p:cNvSpPr>
          <p:nvPr>
            <p:ph type="body" sz="quarter" idx="16" hasCustomPrompt="1"/>
          </p:nvPr>
        </p:nvSpPr>
        <p:spPr bwMode="gray">
          <a:xfrm>
            <a:off x="540070" y="2132163"/>
            <a:ext cx="0" cy="3618000"/>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9" name="Title">
            <a:extLst>
              <a:ext uri="{FF2B5EF4-FFF2-40B4-BE49-F238E27FC236}">
                <a16:creationId xmlns:a16="http://schemas.microsoft.com/office/drawing/2014/main" id="{F3F10A35-1DEC-48F2-848E-62F49AB6A329}"/>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3" name="Subtitle">
            <a:extLst>
              <a:ext uri="{FF2B5EF4-FFF2-40B4-BE49-F238E27FC236}">
                <a16:creationId xmlns:a16="http://schemas.microsoft.com/office/drawing/2014/main" id="{A3121001-054D-4985-81B7-AA0231B317FC}"/>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4" name="Text Placeholder 10">
            <a:extLst>
              <a:ext uri="{FF2B5EF4-FFF2-40B4-BE49-F238E27FC236}">
                <a16:creationId xmlns:a16="http://schemas.microsoft.com/office/drawing/2014/main" id="{B2F61313-6C91-4507-8DA8-89FF8B7F897D}"/>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145700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2" grpId="0" animBg="1">
        <p:tmplLst>
          <p:tmpl>
            <p:tnLst>
              <p:par>
                <p:cTn presetID="22" presetClass="entr" presetSubtype="1"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up)">
                      <p:cBhvr>
                        <p:cTn dur="500"/>
                        <p:tgtEl>
                          <p:spTgt spid="12"/>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PICTURE WHITE">
    <p:spTree>
      <p:nvGrpSpPr>
        <p:cNvPr id="1" name=""/>
        <p:cNvGrpSpPr/>
        <p:nvPr/>
      </p:nvGrpSpPr>
      <p:grpSpPr>
        <a:xfrm>
          <a:off x="0" y="0"/>
          <a:ext cx="0" cy="0"/>
          <a:chOff x="0" y="0"/>
          <a:chExt cx="0" cy="0"/>
        </a:xfrm>
      </p:grpSpPr>
      <p:sp>
        <p:nvSpPr>
          <p:cNvPr id="3" name="Content 1"/>
          <p:cNvSpPr>
            <a:spLocks noGrp="1"/>
          </p:cNvSpPr>
          <p:nvPr>
            <p:ph sz="half" idx="1" hasCustomPrompt="1"/>
          </p:nvPr>
        </p:nvSpPr>
        <p:spPr bwMode="gray">
          <a:xfrm>
            <a:off x="540070" y="1989138"/>
            <a:ext cx="3416845" cy="3929262"/>
          </a:xfrm>
        </p:spPr>
        <p:txBody>
          <a:bodyPr vert="horz" lIns="0" tIns="0" rIns="0" bIns="0" rtlCol="0">
            <a:normAutofit/>
          </a:bodyPr>
          <a:lstStyle>
            <a:lvl1pPr>
              <a:lnSpc>
                <a:spcPct val="110000"/>
              </a:lnSpc>
              <a:defRPr lang="en-GB" sz="1600" noProof="0" dirty="0" smtClean="0"/>
            </a:lvl1pPr>
            <a:lvl2pPr>
              <a:lnSpc>
                <a:spcPct val="110000"/>
              </a:lnSpc>
              <a:defRPr lang="en-GB" sz="1600" noProof="0" dirty="0" smtClean="0"/>
            </a:lvl2pPr>
            <a:lvl3pPr>
              <a:lnSpc>
                <a:spcPct val="110000"/>
              </a:lnSpc>
              <a:defRPr lang="en-GB" sz="1600" noProof="0" dirty="0" smtClean="0"/>
            </a:lvl3pPr>
            <a:lvl4pPr>
              <a:lnSpc>
                <a:spcPct val="110000"/>
              </a:lnSpc>
              <a:defRPr lang="en-GB" sz="1600" noProof="0" dirty="0" smtClean="0"/>
            </a:lvl4pPr>
            <a:lvl5pPr>
              <a:lnSpc>
                <a:spcPct val="110000"/>
              </a:lnSpc>
              <a:defRPr lang="en-GB" sz="1600" noProof="0" dirty="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7" name="Content 2"/>
          <p:cNvSpPr>
            <a:spLocks noGrp="1"/>
          </p:cNvSpPr>
          <p:nvPr>
            <p:ph sz="half" idx="14" hasCustomPrompt="1"/>
          </p:nvPr>
        </p:nvSpPr>
        <p:spPr bwMode="gray">
          <a:xfrm>
            <a:off x="4387171" y="1989138"/>
            <a:ext cx="3416845" cy="3929262"/>
          </a:xfrm>
        </p:spPr>
        <p:txBody>
          <a:bodyPr vert="horz" lIns="0" tIns="0" rIns="0" bIns="0" rtlCol="0">
            <a:normAutofit/>
          </a:bodyPr>
          <a:lstStyle>
            <a:lvl1pPr>
              <a:lnSpc>
                <a:spcPct val="110000"/>
              </a:lnSpc>
              <a:defRPr lang="en-GB" sz="1600" noProof="0" smtClean="0"/>
            </a:lvl1pPr>
            <a:lvl2pPr>
              <a:lnSpc>
                <a:spcPct val="110000"/>
              </a:lnSpc>
              <a:defRPr lang="en-GB" sz="1600" noProof="0" smtClean="0"/>
            </a:lvl2pPr>
            <a:lvl3pPr>
              <a:lnSpc>
                <a:spcPct val="110000"/>
              </a:lnSpc>
              <a:defRPr lang="en-GB" sz="1600" noProof="0" smtClean="0"/>
            </a:lvl3pPr>
            <a:lvl4pPr>
              <a:lnSpc>
                <a:spcPct val="110000"/>
              </a:lnSpc>
              <a:defRPr lang="en-GB" sz="1600" noProof="0" smtClean="0"/>
            </a:lvl4pPr>
            <a:lvl5pPr>
              <a:lnSpc>
                <a:spcPct val="110000"/>
              </a:lnSpc>
              <a:defRPr lang="en-GB" sz="1600"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icture">
            <a:extLst>
              <a:ext uri="{FF2B5EF4-FFF2-40B4-BE49-F238E27FC236}">
                <a16:creationId xmlns:a16="http://schemas.microsoft.com/office/drawing/2014/main" id="{59418629-2C54-463B-8256-0DFD45599B63}"/>
              </a:ext>
            </a:extLst>
          </p:cNvPr>
          <p:cNvSpPr>
            <a:spLocks noGrp="1" noChangeAspect="1"/>
          </p:cNvSpPr>
          <p:nvPr>
            <p:ph type="pic" sz="quarter" idx="15" hasCustomPrompt="1"/>
          </p:nvPr>
        </p:nvSpPr>
        <p:spPr bwMode="gray">
          <a:xfrm>
            <a:off x="8233847" y="54000"/>
            <a:ext cx="3958153" cy="6804000"/>
          </a:xfrm>
          <a:solidFill>
            <a:schemeClr val="bg2"/>
          </a:solidFill>
        </p:spPr>
        <p:txBody>
          <a:bodyPr lIns="144000" tIns="144000"/>
          <a:lstStyle>
            <a:lvl1pPr marL="0" indent="0">
              <a:buNone/>
              <a:defRPr/>
            </a:lvl1pPr>
          </a:lstStyle>
          <a:p>
            <a:r>
              <a:rPr lang="en-GB" noProof="0"/>
              <a:t>Picture</a:t>
            </a:r>
          </a:p>
        </p:txBody>
      </p:sp>
      <p:sp>
        <p:nvSpPr>
          <p:cNvPr id="13" name="Title">
            <a:extLst>
              <a:ext uri="{FF2B5EF4-FFF2-40B4-BE49-F238E27FC236}">
                <a16:creationId xmlns:a16="http://schemas.microsoft.com/office/drawing/2014/main" id="{8705BF96-B900-4D9D-9E75-75B86F1A9EA2}"/>
              </a:ext>
            </a:extLst>
          </p:cNvPr>
          <p:cNvSpPr>
            <a:spLocks noGrp="1"/>
          </p:cNvSpPr>
          <p:nvPr>
            <p:ph type="title" hasCustomPrompt="1"/>
          </p:nvPr>
        </p:nvSpPr>
        <p:spPr bwMode="gray">
          <a:xfrm>
            <a:off x="540070" y="829996"/>
            <a:ext cx="7263946" cy="360000"/>
          </a:xfrm>
        </p:spPr>
        <p:txBody>
          <a:bodyPr/>
          <a:lstStyle>
            <a:lvl1pPr>
              <a:defRPr/>
            </a:lvl1pPr>
          </a:lstStyle>
          <a:p>
            <a:r>
              <a:rPr lang="en-GB" noProof="0"/>
              <a:t>Click to edit Master title style</a:t>
            </a:r>
          </a:p>
        </p:txBody>
      </p:sp>
      <p:sp>
        <p:nvSpPr>
          <p:cNvPr id="14" name="Subtitle">
            <a:extLst>
              <a:ext uri="{FF2B5EF4-FFF2-40B4-BE49-F238E27FC236}">
                <a16:creationId xmlns:a16="http://schemas.microsoft.com/office/drawing/2014/main" id="{BA7F41ED-6A51-4A10-8B15-4A2FDBE18A51}"/>
              </a:ext>
            </a:extLst>
          </p:cNvPr>
          <p:cNvSpPr>
            <a:spLocks noGrp="1"/>
          </p:cNvSpPr>
          <p:nvPr>
            <p:ph type="body" sz="quarter" idx="13" hasCustomPrompt="1"/>
          </p:nvPr>
        </p:nvSpPr>
        <p:spPr bwMode="gray">
          <a:xfrm>
            <a:off x="540070" y="1353013"/>
            <a:ext cx="72639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5" name="Text Placeholder 10">
            <a:extLst>
              <a:ext uri="{FF2B5EF4-FFF2-40B4-BE49-F238E27FC236}">
                <a16:creationId xmlns:a16="http://schemas.microsoft.com/office/drawing/2014/main" id="{6718CBA0-CC3D-442B-AECE-164815637E52}"/>
              </a:ext>
            </a:extLst>
          </p:cNvPr>
          <p:cNvSpPr>
            <a:spLocks noGrp="1"/>
          </p:cNvSpPr>
          <p:nvPr>
            <p:ph type="body" sz="quarter" idx="19"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
        <p:nvSpPr>
          <p:cNvPr id="12" name="Layer">
            <a:extLst>
              <a:ext uri="{FF2B5EF4-FFF2-40B4-BE49-F238E27FC236}">
                <a16:creationId xmlns:a16="http://schemas.microsoft.com/office/drawing/2014/main" id="{70B4EC30-EA6C-48AF-9B91-B6453239682B}"/>
              </a:ext>
            </a:extLst>
          </p:cNvPr>
          <p:cNvSpPr>
            <a:spLocks noGrp="1"/>
          </p:cNvSpPr>
          <p:nvPr>
            <p:ph type="body" sz="quarter" idx="18" hasCustomPrompt="1"/>
          </p:nvPr>
        </p:nvSpPr>
        <p:spPr bwMode="gray">
          <a:xfrm>
            <a:off x="8233847" y="4912469"/>
            <a:ext cx="3958153" cy="1945557"/>
          </a:xfrm>
          <a:gradFill>
            <a:gsLst>
              <a:gs pos="0">
                <a:schemeClr val="tx1">
                  <a:alpha val="70000"/>
                </a:schemeClr>
              </a:gs>
              <a:gs pos="54000">
                <a:schemeClr val="tx1">
                  <a:alpha val="0"/>
                </a:schemeClr>
              </a:gs>
            </a:gsLst>
            <a:lin ang="15600000" scaled="0"/>
          </a:gradFill>
        </p:spPr>
        <p:txBody>
          <a:bodyPr/>
          <a:lstStyle>
            <a:lvl1pPr marL="0" indent="0">
              <a:buNone/>
              <a:defRPr/>
            </a:lvl1pPr>
          </a:lstStyle>
          <a:p>
            <a:pPr lvl="0"/>
            <a:r>
              <a:rPr lang="en-GB" noProof="0"/>
              <a:t> </a:t>
            </a:r>
          </a:p>
        </p:txBody>
      </p:sp>
      <p:sp>
        <p:nvSpPr>
          <p:cNvPr id="11" name="Logo">
            <a:extLst>
              <a:ext uri="{FF2B5EF4-FFF2-40B4-BE49-F238E27FC236}">
                <a16:creationId xmlns:a16="http://schemas.microsoft.com/office/drawing/2014/main" id="{5026EBAF-CFA9-400D-9AB9-22428A4D639F}"/>
              </a:ext>
            </a:extLst>
          </p:cNvPr>
          <p:cNvSpPr>
            <a:spLocks noGrp="1" noChangeAspect="1"/>
          </p:cNvSpPr>
          <p:nvPr>
            <p:ph type="body" sz="quarter" idx="17" hasCustomPrompt="1"/>
          </p:nvPr>
        </p:nvSpPr>
        <p:spPr bwMode="gray">
          <a:xfrm>
            <a:off x="9691889" y="6292530"/>
            <a:ext cx="1958655" cy="329790"/>
          </a:xfrm>
          <a:blipFill>
            <a:blip r:embed="rId2" cstate="screen">
              <a:extLst>
                <a:ext uri="{28A0092B-C50C-407E-A947-70E740481C1C}">
                  <a14:useLocalDpi xmlns:a14="http://schemas.microsoft.com/office/drawing/2010/main"/>
                </a:ext>
              </a:extLst>
            </a:blip>
            <a:srcRect/>
            <a:stretch>
              <a:fillRect t="14785" b="14785"/>
            </a:stretch>
          </a:blipFill>
        </p:spPr>
        <p:txBody>
          <a:bodyPr/>
          <a:lstStyle>
            <a:lvl1pPr marL="0" indent="0">
              <a:buNone/>
              <a:defRPr/>
            </a:lvl1pPr>
          </a:lstStyle>
          <a:p>
            <a:pPr lvl="0"/>
            <a:r>
              <a:rPr lang="en-GB" noProof="0"/>
              <a:t> </a:t>
            </a:r>
          </a:p>
        </p:txBody>
      </p:sp>
    </p:spTree>
    <p:extLst>
      <p:ext uri="{BB962C8B-B14F-4D97-AF65-F5344CB8AC3E}">
        <p14:creationId xmlns:p14="http://schemas.microsoft.com/office/powerpoint/2010/main" val="28919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TOR">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70153022-02D7-4656-ADA1-45ADE6CF64D9}"/>
              </a:ext>
            </a:extLst>
          </p:cNvPr>
          <p:cNvSpPr>
            <a:spLocks noGrp="1" noChangeAspect="1"/>
          </p:cNvSpPr>
          <p:nvPr>
            <p:ph type="pic" sz="quarter" idx="14" hasCustomPrompt="1"/>
          </p:nvPr>
        </p:nvSpPr>
        <p:spPr bwMode="gray">
          <a:xfrm>
            <a:off x="1" y="54000"/>
            <a:ext cx="12192000" cy="6804000"/>
          </a:xfrm>
          <a:solidFill>
            <a:schemeClr val="bg2"/>
          </a:solidFill>
        </p:spPr>
        <p:txBody>
          <a:bodyPr lIns="144000" tIns="144000"/>
          <a:lstStyle>
            <a:lvl1pPr marL="0" indent="0">
              <a:buNone/>
              <a:defRPr/>
            </a:lvl1pPr>
          </a:lstStyle>
          <a:p>
            <a:r>
              <a:rPr lang="en-GB" noProof="0"/>
              <a:t>Picture</a:t>
            </a:r>
          </a:p>
        </p:txBody>
      </p:sp>
      <p:sp>
        <p:nvSpPr>
          <p:cNvPr id="10" name="Layer">
            <a:extLst>
              <a:ext uri="{FF2B5EF4-FFF2-40B4-BE49-F238E27FC236}">
                <a16:creationId xmlns:a16="http://schemas.microsoft.com/office/drawing/2014/main" id="{3E5F77F1-04E2-45B8-85D2-AB28E66BD0E8}"/>
              </a:ext>
            </a:extLst>
          </p:cNvPr>
          <p:cNvSpPr>
            <a:spLocks noGrp="1" noChangeAspect="1"/>
          </p:cNvSpPr>
          <p:nvPr>
            <p:ph type="body" sz="quarter" idx="15" hasCustomPrompt="1"/>
          </p:nvPr>
        </p:nvSpPr>
        <p:spPr bwMode="gray">
          <a:xfrm>
            <a:off x="1" y="54000"/>
            <a:ext cx="12192000" cy="6804025"/>
          </a:xfrm>
          <a:gradFill>
            <a:gsLst>
              <a:gs pos="0">
                <a:schemeClr val="tx1">
                  <a:alpha val="70000"/>
                </a:schemeClr>
              </a:gs>
              <a:gs pos="100000">
                <a:schemeClr val="tx1">
                  <a:alpha val="0"/>
                </a:schemeClr>
              </a:gs>
            </a:gsLst>
            <a:lin ang="0" scaled="0"/>
          </a:gradFill>
        </p:spPr>
        <p:txBody>
          <a:bodyPr/>
          <a:lstStyle>
            <a:lvl1pPr marL="0" indent="0">
              <a:buNone/>
              <a:defRPr/>
            </a:lvl1pPr>
          </a:lstStyle>
          <a:p>
            <a:pPr lvl="0"/>
            <a:r>
              <a:rPr lang="en-GB" noProof="0"/>
              <a:t> </a:t>
            </a:r>
          </a:p>
        </p:txBody>
      </p:sp>
      <p:sp>
        <p:nvSpPr>
          <p:cNvPr id="2" name="Title"/>
          <p:cNvSpPr>
            <a:spLocks noGrp="1"/>
          </p:cNvSpPr>
          <p:nvPr>
            <p:ph type="title" hasCustomPrompt="1"/>
          </p:nvPr>
        </p:nvSpPr>
        <p:spPr bwMode="gray">
          <a:xfrm>
            <a:off x="1073540" y="4429731"/>
            <a:ext cx="6979308" cy="1260000"/>
          </a:xfrm>
        </p:spPr>
        <p:txBody>
          <a:bodyPr anchor="t" anchorCtr="0"/>
          <a:lstStyle>
            <a:lvl1pPr>
              <a:defRPr sz="3200" b="1">
                <a:solidFill>
                  <a:schemeClr val="bg1"/>
                </a:solidFill>
              </a:defRPr>
            </a:lvl1pPr>
          </a:lstStyle>
          <a:p>
            <a:r>
              <a:rPr lang="en-GB" noProof="0"/>
              <a:t>Click to edit Master title style</a:t>
            </a:r>
          </a:p>
        </p:txBody>
      </p:sp>
      <p:sp>
        <p:nvSpPr>
          <p:cNvPr id="8" name="Nr.">
            <a:extLst>
              <a:ext uri="{FF2B5EF4-FFF2-40B4-BE49-F238E27FC236}">
                <a16:creationId xmlns:a16="http://schemas.microsoft.com/office/drawing/2014/main" id="{97719BD6-BF5E-4442-8A87-F6B60F057E47}"/>
              </a:ext>
            </a:extLst>
          </p:cNvPr>
          <p:cNvSpPr>
            <a:spLocks noGrp="1"/>
          </p:cNvSpPr>
          <p:nvPr>
            <p:ph type="body" sz="quarter" idx="13" hasCustomPrompt="1"/>
          </p:nvPr>
        </p:nvSpPr>
        <p:spPr bwMode="gray">
          <a:xfrm>
            <a:off x="1073540" y="3483770"/>
            <a:ext cx="1263564" cy="828000"/>
          </a:xfrm>
        </p:spPr>
        <p:txBody>
          <a:bodyPr/>
          <a:lstStyle>
            <a:lvl1pPr marL="0" indent="0">
              <a:lnSpc>
                <a:spcPct val="90000"/>
              </a:lnSpc>
              <a:spcAft>
                <a:spcPts val="1000"/>
              </a:spcAft>
              <a:buNone/>
              <a:defRPr sz="7200" b="1" baseline="0">
                <a:solidFill>
                  <a:schemeClr val="bg1"/>
                </a:solidFill>
              </a:defRPr>
            </a:lvl1pPr>
          </a:lstStyle>
          <a:p>
            <a:pPr>
              <a:lnSpc>
                <a:spcPct val="90000"/>
              </a:lnSpc>
              <a:spcAft>
                <a:spcPts val="1000"/>
              </a:spcAft>
            </a:pPr>
            <a:r>
              <a:rPr lang="en-GB" noProof="0">
                <a:solidFill>
                  <a:schemeClr val="bg1"/>
                </a:solidFill>
              </a:rPr>
              <a:t>Nr.</a:t>
            </a:r>
          </a:p>
        </p:txBody>
      </p:sp>
      <p:grpSp>
        <p:nvGrpSpPr>
          <p:cNvPr id="11" name="Logo">
            <a:extLst>
              <a:ext uri="{FF2B5EF4-FFF2-40B4-BE49-F238E27FC236}">
                <a16:creationId xmlns:a16="http://schemas.microsoft.com/office/drawing/2014/main" id="{B6C55289-1BB8-4D54-99B8-AA9A0DF9FB35}"/>
              </a:ext>
            </a:extLst>
          </p:cNvPr>
          <p:cNvGrpSpPr>
            <a:grpSpLocks noChangeAspect="1"/>
          </p:cNvGrpSpPr>
          <p:nvPr userDrawn="1"/>
        </p:nvGrpSpPr>
        <p:grpSpPr bwMode="gray">
          <a:xfrm>
            <a:off x="9692436" y="6342584"/>
            <a:ext cx="1958681" cy="235830"/>
            <a:chOff x="4040799" y="3181612"/>
            <a:chExt cx="4108814" cy="494776"/>
          </a:xfrm>
          <a:solidFill>
            <a:schemeClr val="bg1"/>
          </a:solidFill>
        </p:grpSpPr>
        <p:sp>
          <p:nvSpPr>
            <p:cNvPr id="12" name="Freihandform: Form 7">
              <a:extLst>
                <a:ext uri="{FF2B5EF4-FFF2-40B4-BE49-F238E27FC236}">
                  <a16:creationId xmlns:a16="http://schemas.microsoft.com/office/drawing/2014/main" id="{C662B976-0EF9-4689-9FF3-5ADD4AC4A8BF}"/>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sz="1800" noProof="0"/>
            </a:p>
          </p:txBody>
        </p:sp>
        <p:sp>
          <p:nvSpPr>
            <p:cNvPr id="13" name="Freihandform: Form 8">
              <a:extLst>
                <a:ext uri="{FF2B5EF4-FFF2-40B4-BE49-F238E27FC236}">
                  <a16:creationId xmlns:a16="http://schemas.microsoft.com/office/drawing/2014/main" id="{43253EAE-7474-4FE4-985D-F62AE1F80BD6}"/>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sz="1800" noProof="0"/>
            </a:p>
          </p:txBody>
        </p:sp>
        <p:sp>
          <p:nvSpPr>
            <p:cNvPr id="14" name="Freihandform: Form 9">
              <a:extLst>
                <a:ext uri="{FF2B5EF4-FFF2-40B4-BE49-F238E27FC236}">
                  <a16:creationId xmlns:a16="http://schemas.microsoft.com/office/drawing/2014/main" id="{B862A374-2AB9-4231-A51D-9CF6C0BA623B}"/>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15" name="Freihandform: Form 10">
              <a:extLst>
                <a:ext uri="{FF2B5EF4-FFF2-40B4-BE49-F238E27FC236}">
                  <a16:creationId xmlns:a16="http://schemas.microsoft.com/office/drawing/2014/main" id="{AB0250B2-9A21-46ED-A06B-3545BFDC170D}"/>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sz="1800" noProof="0"/>
            </a:p>
          </p:txBody>
        </p:sp>
        <p:sp>
          <p:nvSpPr>
            <p:cNvPr id="16" name="Freihandform: Form 11">
              <a:extLst>
                <a:ext uri="{FF2B5EF4-FFF2-40B4-BE49-F238E27FC236}">
                  <a16:creationId xmlns:a16="http://schemas.microsoft.com/office/drawing/2014/main" id="{0EF6A3C0-DB3E-411F-96B1-58FB62B1B76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sz="1800" noProof="0"/>
            </a:p>
          </p:txBody>
        </p:sp>
        <p:sp>
          <p:nvSpPr>
            <p:cNvPr id="17" name="Freihandform: Form 12">
              <a:extLst>
                <a:ext uri="{FF2B5EF4-FFF2-40B4-BE49-F238E27FC236}">
                  <a16:creationId xmlns:a16="http://schemas.microsoft.com/office/drawing/2014/main" id="{E3E662F0-93D1-4D1D-BE88-C67182DC9329}"/>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sz="1800" noProof="0"/>
            </a:p>
          </p:txBody>
        </p:sp>
        <p:sp>
          <p:nvSpPr>
            <p:cNvPr id="18" name="Freihandform: Form 13">
              <a:extLst>
                <a:ext uri="{FF2B5EF4-FFF2-40B4-BE49-F238E27FC236}">
                  <a16:creationId xmlns:a16="http://schemas.microsoft.com/office/drawing/2014/main" id="{CA4E1E28-D7E1-489C-AE11-80AFC1B6B247}"/>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sz="1800" noProof="0"/>
            </a:p>
          </p:txBody>
        </p:sp>
        <p:sp>
          <p:nvSpPr>
            <p:cNvPr id="19" name="Freihandform: Form 14">
              <a:extLst>
                <a:ext uri="{FF2B5EF4-FFF2-40B4-BE49-F238E27FC236}">
                  <a16:creationId xmlns:a16="http://schemas.microsoft.com/office/drawing/2014/main" id="{BBA338FE-2A2F-4717-ACC4-D48109571BD7}"/>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sz="1800" noProof="0"/>
            </a:p>
          </p:txBody>
        </p:sp>
        <p:sp>
          <p:nvSpPr>
            <p:cNvPr id="20" name="Freihandform: Form 15">
              <a:extLst>
                <a:ext uri="{FF2B5EF4-FFF2-40B4-BE49-F238E27FC236}">
                  <a16:creationId xmlns:a16="http://schemas.microsoft.com/office/drawing/2014/main" id="{6B6E9ABE-2692-4699-863C-4C72AB407E8A}"/>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1" name="Freihandform: Form 16">
              <a:extLst>
                <a:ext uri="{FF2B5EF4-FFF2-40B4-BE49-F238E27FC236}">
                  <a16:creationId xmlns:a16="http://schemas.microsoft.com/office/drawing/2014/main" id="{24375247-CD51-4892-8476-9EE76B863404}"/>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sz="1800" noProof="0"/>
            </a:p>
          </p:txBody>
        </p:sp>
        <p:sp>
          <p:nvSpPr>
            <p:cNvPr id="22" name="Freihandform: Form 17">
              <a:extLst>
                <a:ext uri="{FF2B5EF4-FFF2-40B4-BE49-F238E27FC236}">
                  <a16:creationId xmlns:a16="http://schemas.microsoft.com/office/drawing/2014/main" id="{CAA01328-0F82-47DB-853B-42BF17F97ECE}"/>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sz="1800" noProof="0"/>
            </a:p>
          </p:txBody>
        </p:sp>
        <p:sp>
          <p:nvSpPr>
            <p:cNvPr id="23" name="Freihandform: Form 18">
              <a:extLst>
                <a:ext uri="{FF2B5EF4-FFF2-40B4-BE49-F238E27FC236}">
                  <a16:creationId xmlns:a16="http://schemas.microsoft.com/office/drawing/2014/main" id="{348860E7-E315-491C-92B1-F0018F757465}"/>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24" name="Freihandform: Form 19">
              <a:extLst>
                <a:ext uri="{FF2B5EF4-FFF2-40B4-BE49-F238E27FC236}">
                  <a16:creationId xmlns:a16="http://schemas.microsoft.com/office/drawing/2014/main" id="{34EABDED-4A4E-45CD-B2AC-C442C8C72E44}"/>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sz="1800" noProof="0"/>
            </a:p>
          </p:txBody>
        </p:sp>
        <p:sp>
          <p:nvSpPr>
            <p:cNvPr id="25" name="Freihandform: Form 20">
              <a:extLst>
                <a:ext uri="{FF2B5EF4-FFF2-40B4-BE49-F238E27FC236}">
                  <a16:creationId xmlns:a16="http://schemas.microsoft.com/office/drawing/2014/main" id="{BBDE38F6-1501-4DD5-9E3A-EBDB851C1EDD}"/>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6" name="Freihandform: Form 21">
              <a:extLst>
                <a:ext uri="{FF2B5EF4-FFF2-40B4-BE49-F238E27FC236}">
                  <a16:creationId xmlns:a16="http://schemas.microsoft.com/office/drawing/2014/main" id="{92708892-90A3-44CC-9431-664B196D058A}"/>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sz="1800" noProof="0"/>
            </a:p>
          </p:txBody>
        </p:sp>
        <p:sp>
          <p:nvSpPr>
            <p:cNvPr id="27" name="Freihandform: Form 22">
              <a:extLst>
                <a:ext uri="{FF2B5EF4-FFF2-40B4-BE49-F238E27FC236}">
                  <a16:creationId xmlns:a16="http://schemas.microsoft.com/office/drawing/2014/main" id="{1AA743D7-8A41-41D1-B8B1-8E7EF40D2E55}"/>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sz="1800" noProof="0"/>
            </a:p>
          </p:txBody>
        </p:sp>
        <p:sp>
          <p:nvSpPr>
            <p:cNvPr id="28" name="Freihandform: Form 23">
              <a:extLst>
                <a:ext uri="{FF2B5EF4-FFF2-40B4-BE49-F238E27FC236}">
                  <a16:creationId xmlns:a16="http://schemas.microsoft.com/office/drawing/2014/main" id="{0043C404-3E1B-47BB-BDBC-2B8C7629B143}"/>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sz="1800" noProof="0"/>
            </a:p>
          </p:txBody>
        </p:sp>
      </p:grpSp>
      <p:sp>
        <p:nvSpPr>
          <p:cNvPr id="46" name="Line 4">
            <a:extLst>
              <a:ext uri="{FF2B5EF4-FFF2-40B4-BE49-F238E27FC236}">
                <a16:creationId xmlns:a16="http://schemas.microsoft.com/office/drawing/2014/main" id="{171D9843-BEEE-484F-93C1-E2299126D04B}"/>
              </a:ext>
            </a:extLst>
          </p:cNvPr>
          <p:cNvSpPr>
            <a:spLocks noGrp="1"/>
          </p:cNvSpPr>
          <p:nvPr>
            <p:ph type="body" sz="quarter" idx="35" hasCustomPrompt="1"/>
          </p:nvPr>
        </p:nvSpPr>
        <p:spPr bwMode="gray">
          <a:xfrm rot="16200000">
            <a:off x="2860975" y="3370075"/>
            <a:ext cx="32400" cy="1080141"/>
          </a:xfrm>
          <a:solidFill>
            <a:schemeClr val="bg1"/>
          </a:solidFill>
          <a:ln w="22225">
            <a:solidFill>
              <a:schemeClr val="bg1"/>
            </a:solidFill>
          </a:ln>
        </p:spPr>
        <p:txBody>
          <a:bodyPr/>
          <a:lstStyle>
            <a:lvl1pPr marL="0" indent="0">
              <a:buNone/>
              <a:defRPr/>
            </a:lvl1pPr>
          </a:lstStyle>
          <a:p>
            <a:pPr lvl="0"/>
            <a:r>
              <a:rPr lang="en-GB" noProof="0"/>
              <a:t> </a:t>
            </a:r>
          </a:p>
        </p:txBody>
      </p:sp>
    </p:spTree>
    <p:extLst>
      <p:ext uri="{BB962C8B-B14F-4D97-AF65-F5344CB8AC3E}">
        <p14:creationId xmlns:p14="http://schemas.microsoft.com/office/powerpoint/2010/main" val="284320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ONTENT PICTURE WHITE">
    <p:spTree>
      <p:nvGrpSpPr>
        <p:cNvPr id="1" name=""/>
        <p:cNvGrpSpPr/>
        <p:nvPr/>
      </p:nvGrpSpPr>
      <p:grpSpPr>
        <a:xfrm>
          <a:off x="0" y="0"/>
          <a:ext cx="0" cy="0"/>
          <a:chOff x="0" y="0"/>
          <a:chExt cx="0" cy="0"/>
        </a:xfrm>
      </p:grpSpPr>
      <p:sp>
        <p:nvSpPr>
          <p:cNvPr id="8" name="Picture">
            <a:extLst>
              <a:ext uri="{FF2B5EF4-FFF2-40B4-BE49-F238E27FC236}">
                <a16:creationId xmlns:a16="http://schemas.microsoft.com/office/drawing/2014/main" id="{59418629-2C54-463B-8256-0DFD45599B63}"/>
              </a:ext>
            </a:extLst>
          </p:cNvPr>
          <p:cNvSpPr>
            <a:spLocks noGrp="1" noChangeAspect="1"/>
          </p:cNvSpPr>
          <p:nvPr>
            <p:ph type="pic" sz="quarter" idx="15" hasCustomPrompt="1"/>
          </p:nvPr>
        </p:nvSpPr>
        <p:spPr bwMode="gray">
          <a:xfrm>
            <a:off x="0" y="54000"/>
            <a:ext cx="6804886" cy="6804000"/>
          </a:xfrm>
          <a:solidFill>
            <a:schemeClr val="bg2"/>
          </a:solidFill>
        </p:spPr>
        <p:txBody>
          <a:bodyPr lIns="144000" tIns="144000"/>
          <a:lstStyle>
            <a:lvl1pPr marL="0" indent="0">
              <a:buNone/>
              <a:defRPr/>
            </a:lvl1pPr>
          </a:lstStyle>
          <a:p>
            <a:r>
              <a:rPr lang="en-GB" noProof="0"/>
              <a:t>Picture</a:t>
            </a:r>
          </a:p>
        </p:txBody>
      </p:sp>
      <p:sp>
        <p:nvSpPr>
          <p:cNvPr id="12" name="Layer">
            <a:extLst>
              <a:ext uri="{FF2B5EF4-FFF2-40B4-BE49-F238E27FC236}">
                <a16:creationId xmlns:a16="http://schemas.microsoft.com/office/drawing/2014/main" id="{70B4EC30-EA6C-48AF-9B91-B6453239682B}"/>
              </a:ext>
            </a:extLst>
          </p:cNvPr>
          <p:cNvSpPr>
            <a:spLocks noGrp="1"/>
          </p:cNvSpPr>
          <p:nvPr>
            <p:ph type="body" sz="quarter" idx="18" hasCustomPrompt="1"/>
          </p:nvPr>
        </p:nvSpPr>
        <p:spPr bwMode="gray">
          <a:xfrm flipH="1">
            <a:off x="0" y="4912469"/>
            <a:ext cx="6804886" cy="1945557"/>
          </a:xfrm>
          <a:gradFill>
            <a:gsLst>
              <a:gs pos="0">
                <a:schemeClr val="tx1">
                  <a:alpha val="70000"/>
                </a:schemeClr>
              </a:gs>
              <a:gs pos="54000">
                <a:schemeClr val="tx1">
                  <a:alpha val="0"/>
                </a:schemeClr>
              </a:gs>
            </a:gsLst>
            <a:lin ang="15600000" scaled="0"/>
          </a:gradFill>
        </p:spPr>
        <p:txBody>
          <a:bodyPr/>
          <a:lstStyle>
            <a:lvl1pPr marL="0" indent="0">
              <a:buNone/>
              <a:defRPr/>
            </a:lvl1pPr>
          </a:lstStyle>
          <a:p>
            <a:pPr lvl="0"/>
            <a:r>
              <a:rPr lang="en-GB" noProof="0"/>
              <a:t> </a:t>
            </a:r>
          </a:p>
        </p:txBody>
      </p:sp>
      <p:sp>
        <p:nvSpPr>
          <p:cNvPr id="37" name="Content 2"/>
          <p:cNvSpPr>
            <a:spLocks noGrp="1"/>
          </p:cNvSpPr>
          <p:nvPr>
            <p:ph sz="half" idx="14"/>
          </p:nvPr>
        </p:nvSpPr>
        <p:spPr bwMode="gray">
          <a:xfrm>
            <a:off x="7804016" y="1620000"/>
            <a:ext cx="3847101" cy="4298400"/>
          </a:xfrm>
        </p:spPr>
        <p:txBody>
          <a:bodyPr vert="horz" lIns="0" tIns="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cNvSpPr>
            <a:spLocks noGrp="1"/>
          </p:cNvSpPr>
          <p:nvPr>
            <p:ph type="ftr" sz="quarter" idx="11"/>
          </p:nvPr>
        </p:nvSpPr>
        <p:spPr bwMode="gray">
          <a:xfrm>
            <a:off x="540071" y="6274409"/>
            <a:ext cx="1524912" cy="288000"/>
          </a:xfrm>
          <a:prstGeom prst="rect">
            <a:avLst/>
          </a:prstGeom>
        </p:spPr>
        <p:txBody>
          <a:bodyPr lIns="0" tIns="0" rIns="0" bIns="0" anchor="b"/>
          <a:lstStyle>
            <a:lvl1pPr>
              <a:defRPr>
                <a:solidFill>
                  <a:schemeClr val="bg1"/>
                </a:solidFill>
              </a:defRPr>
            </a:lvl1pPr>
          </a:lstStyle>
          <a:p>
            <a:pPr>
              <a:defRPr/>
            </a:pPr>
            <a:r>
              <a:rPr lang="en-GB" sz="1000" dirty="0"/>
              <a:t>© Hitachi Solutions Europe</a:t>
            </a:r>
          </a:p>
        </p:txBody>
      </p:sp>
      <p:sp>
        <p:nvSpPr>
          <p:cNvPr id="13" name="Line">
            <a:extLst>
              <a:ext uri="{FF2B5EF4-FFF2-40B4-BE49-F238E27FC236}">
                <a16:creationId xmlns:a16="http://schemas.microsoft.com/office/drawing/2014/main" id="{278EC905-FC1E-4A69-86DF-EABFD9B226F5}"/>
              </a:ext>
            </a:extLst>
          </p:cNvPr>
          <p:cNvSpPr>
            <a:spLocks noGrp="1"/>
          </p:cNvSpPr>
          <p:nvPr>
            <p:ph type="body" sz="quarter" idx="16" hasCustomPrompt="1"/>
          </p:nvPr>
        </p:nvSpPr>
        <p:spPr bwMode="gray">
          <a:xfrm>
            <a:off x="2185484" y="6418800"/>
            <a:ext cx="0" cy="144000"/>
          </a:xfrm>
          <a:ln>
            <a:solidFill>
              <a:schemeClr val="accent1"/>
            </a:solidFill>
          </a:ln>
        </p:spPr>
        <p:txBody>
          <a:bodyPr/>
          <a:lstStyle>
            <a:lvl1pPr marL="0" indent="0">
              <a:buNone/>
              <a:defRPr/>
            </a:lvl1pPr>
          </a:lstStyle>
          <a:p>
            <a:pPr lvl="0"/>
            <a:r>
              <a:rPr lang="en-GB" noProof="0"/>
              <a:t> </a:t>
            </a:r>
          </a:p>
        </p:txBody>
      </p:sp>
      <p:sp>
        <p:nvSpPr>
          <p:cNvPr id="7" name="Slide Number"/>
          <p:cNvSpPr>
            <a:spLocks noGrp="1"/>
          </p:cNvSpPr>
          <p:nvPr>
            <p:ph type="sldNum" sz="quarter" idx="12"/>
          </p:nvPr>
        </p:nvSpPr>
        <p:spPr bwMode="gray">
          <a:xfrm>
            <a:off x="2308614" y="6274409"/>
            <a:ext cx="900117" cy="288000"/>
          </a:xfrm>
          <a:prstGeom prst="rect">
            <a:avLst/>
          </a:prstGeom>
        </p:spPr>
        <p:txBody>
          <a:bodyPr lIns="0" tIns="306000" rIns="0" bIns="0" anchor="b"/>
          <a:lstStyle>
            <a:lvl1pPr>
              <a:defRPr kumimoji="0" lang="en-GB" sz="1000" b="0" i="0" u="none" strike="noStrike" kern="1200" cap="none" spc="0" normalizeH="0" baseline="0" noProof="0" smtClean="0">
                <a:ln>
                  <a:noFill/>
                </a:ln>
                <a:solidFill>
                  <a:schemeClr val="bg1"/>
                </a:solidFill>
                <a:effectLst/>
                <a:uLnTx/>
                <a:uFillTx/>
                <a:latin typeface="Segoe UI"/>
                <a:ea typeface="+mn-ea"/>
                <a:cs typeface="+mn-cs"/>
              </a:defRPr>
            </a:lvl1pPr>
          </a:lstStyle>
          <a:p>
            <a:fld id="{02CEFE82-39F2-4F47-8A0C-D5AB3496FA5C}" type="slidenum">
              <a:rPr lang="en-GB" smtClean="0"/>
              <a:pPr/>
              <a:t>‹#›</a:t>
            </a:fld>
            <a:endParaRPr lang="en-GB" dirty="0"/>
          </a:p>
        </p:txBody>
      </p:sp>
    </p:spTree>
    <p:extLst>
      <p:ext uri="{BB962C8B-B14F-4D97-AF65-F5344CB8AC3E}">
        <p14:creationId xmlns:p14="http://schemas.microsoft.com/office/powerpoint/2010/main" val="6011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NTENT PICTURE WHITE">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27E8E99-EBCF-4628-9F49-D6C0D70DDAC5}"/>
              </a:ext>
            </a:extLst>
          </p:cNvPr>
          <p:cNvSpPr>
            <a:spLocks noGrp="1" noChangeAspect="1"/>
          </p:cNvSpPr>
          <p:nvPr>
            <p:ph type="pic" sz="quarter" idx="14" hasCustomPrompt="1"/>
          </p:nvPr>
        </p:nvSpPr>
        <p:spPr bwMode="gray">
          <a:xfrm>
            <a:off x="1" y="1989138"/>
            <a:ext cx="12192000" cy="3929262"/>
          </a:xfrm>
          <a:solidFill>
            <a:schemeClr val="bg2"/>
          </a:solidFill>
        </p:spPr>
        <p:txBody>
          <a:bodyPr lIns="144000" tIns="144000"/>
          <a:lstStyle>
            <a:lvl1pPr marL="0" indent="0">
              <a:buNone/>
              <a:defRPr/>
            </a:lvl1pPr>
          </a:lstStyle>
          <a:p>
            <a:r>
              <a:rPr lang="en-GB" noProof="0"/>
              <a:t>Picture</a:t>
            </a:r>
          </a:p>
        </p:txBody>
      </p:sp>
      <p:sp>
        <p:nvSpPr>
          <p:cNvPr id="9" name="Content">
            <a:extLst>
              <a:ext uri="{FF2B5EF4-FFF2-40B4-BE49-F238E27FC236}">
                <a16:creationId xmlns:a16="http://schemas.microsoft.com/office/drawing/2014/main" id="{23C40A10-6C13-4DDC-B409-D66B75F5ACD1}"/>
              </a:ext>
            </a:extLst>
          </p:cNvPr>
          <p:cNvSpPr>
            <a:spLocks noGrp="1"/>
          </p:cNvSpPr>
          <p:nvPr>
            <p:ph sz="half" idx="2" hasCustomPrompt="1"/>
          </p:nvPr>
        </p:nvSpPr>
        <p:spPr bwMode="gray">
          <a:xfrm>
            <a:off x="8234272" y="1989138"/>
            <a:ext cx="3416845" cy="3929262"/>
          </a:xfrm>
          <a:solidFill>
            <a:srgbClr val="2D2D2D"/>
          </a:solidFill>
        </p:spPr>
        <p:txBody>
          <a:bodyPr vert="horz" lIns="252000" tIns="0" rIns="252000" bIns="0" rtlCol="0" anchor="ctr" anchorCtr="0">
            <a:normAutofit/>
          </a:bodyPr>
          <a:lstStyle>
            <a:lvl1pPr marL="0" indent="0">
              <a:lnSpc>
                <a:spcPct val="100000"/>
              </a:lnSpc>
              <a:buNone/>
              <a:defRPr lang="en-GB" noProof="0" smtClean="0">
                <a:solidFill>
                  <a:schemeClr val="bg1"/>
                </a:solidFill>
              </a:defRPr>
            </a:lvl1pPr>
            <a:lvl2pPr>
              <a:defRPr lang="en-GB" noProof="0" smtClean="0">
                <a:solidFill>
                  <a:schemeClr val="bg1"/>
                </a:solidFill>
              </a:defRPr>
            </a:lvl2pPr>
            <a:lvl3pPr>
              <a:defRPr lang="en-GB" noProof="0" smtClean="0">
                <a:solidFill>
                  <a:schemeClr val="bg1"/>
                </a:solidFill>
              </a:defRPr>
            </a:lvl3pPr>
            <a:lvl4pPr>
              <a:defRPr lang="en-GB" noProof="0" smtClean="0">
                <a:solidFill>
                  <a:schemeClr val="bg1"/>
                </a:solidFill>
              </a:defRPr>
            </a:lvl4pPr>
            <a:lvl5pPr>
              <a:defRPr lang="en-GB" noProof="0">
                <a:solidFill>
                  <a:schemeClr val="bg1"/>
                </a:solidFill>
              </a:defRPr>
            </a:lvl5pPr>
          </a:lstStyle>
          <a:p>
            <a:pPr lvl="0"/>
            <a:r>
              <a:rPr lang="en-GB" noProof="0"/>
              <a:t>Click to edit Master text styles</a:t>
            </a:r>
          </a:p>
        </p:txBody>
      </p:sp>
      <p:sp>
        <p:nvSpPr>
          <p:cNvPr id="10" name="Title">
            <a:extLst>
              <a:ext uri="{FF2B5EF4-FFF2-40B4-BE49-F238E27FC236}">
                <a16:creationId xmlns:a16="http://schemas.microsoft.com/office/drawing/2014/main" id="{72B12962-15BC-4AD6-9CF2-97F9A43CD223}"/>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1" name="Subtitle">
            <a:extLst>
              <a:ext uri="{FF2B5EF4-FFF2-40B4-BE49-F238E27FC236}">
                <a16:creationId xmlns:a16="http://schemas.microsoft.com/office/drawing/2014/main" id="{A98C78F7-9EF3-414B-8D0E-A73EF3965EB7}"/>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2" name="Text Placeholder 10">
            <a:extLst>
              <a:ext uri="{FF2B5EF4-FFF2-40B4-BE49-F238E27FC236}">
                <a16:creationId xmlns:a16="http://schemas.microsoft.com/office/drawing/2014/main" id="{96BD3215-29B7-4635-86ED-80A74C05A362}"/>
              </a:ext>
            </a:extLst>
          </p:cNvPr>
          <p:cNvSpPr>
            <a:spLocks noGrp="1"/>
          </p:cNvSpPr>
          <p:nvPr>
            <p:ph type="body" sz="quarter" idx="15"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236874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accent2"/>
        </a:solidFill>
        <a:effectLst/>
      </p:bgPr>
    </p:bg>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70153022-02D7-4656-ADA1-45ADE6CF64D9}"/>
              </a:ext>
            </a:extLst>
          </p:cNvPr>
          <p:cNvSpPr>
            <a:spLocks noGrp="1" noChangeAspect="1"/>
          </p:cNvSpPr>
          <p:nvPr>
            <p:ph type="pic" sz="quarter" idx="14" hasCustomPrompt="1"/>
          </p:nvPr>
        </p:nvSpPr>
        <p:spPr bwMode="gray">
          <a:xfrm>
            <a:off x="1" y="54000"/>
            <a:ext cx="12192000" cy="6804000"/>
          </a:xfrm>
          <a:solidFill>
            <a:schemeClr val="bg2"/>
          </a:solidFill>
        </p:spPr>
        <p:txBody>
          <a:bodyPr lIns="144000" tIns="144000"/>
          <a:lstStyle>
            <a:lvl1pPr marL="0" indent="0">
              <a:buNone/>
              <a:defRPr/>
            </a:lvl1pPr>
          </a:lstStyle>
          <a:p>
            <a:r>
              <a:rPr lang="en-GB" noProof="0" dirty="0"/>
              <a:t>Picture</a:t>
            </a:r>
          </a:p>
        </p:txBody>
      </p:sp>
      <p:sp>
        <p:nvSpPr>
          <p:cNvPr id="10" name="Layer">
            <a:extLst>
              <a:ext uri="{FF2B5EF4-FFF2-40B4-BE49-F238E27FC236}">
                <a16:creationId xmlns:a16="http://schemas.microsoft.com/office/drawing/2014/main" id="{3E5F77F1-04E2-45B8-85D2-AB28E66BD0E8}"/>
              </a:ext>
            </a:extLst>
          </p:cNvPr>
          <p:cNvSpPr>
            <a:spLocks noGrp="1"/>
          </p:cNvSpPr>
          <p:nvPr>
            <p:ph type="body" sz="quarter" idx="15" hasCustomPrompt="1"/>
          </p:nvPr>
        </p:nvSpPr>
        <p:spPr bwMode="gray">
          <a:xfrm>
            <a:off x="1" y="54000"/>
            <a:ext cx="12192000" cy="3060000"/>
          </a:xfrm>
          <a:gradFill>
            <a:gsLst>
              <a:gs pos="0">
                <a:schemeClr val="tx1">
                  <a:alpha val="70000"/>
                </a:schemeClr>
              </a:gs>
              <a:gs pos="53000">
                <a:schemeClr val="tx1">
                  <a:alpha val="0"/>
                </a:schemeClr>
              </a:gs>
            </a:gsLst>
            <a:lin ang="4800000" scaled="0"/>
          </a:gradFill>
        </p:spPr>
        <p:txBody>
          <a:bodyPr/>
          <a:lstStyle>
            <a:lvl1pPr marL="0" indent="0">
              <a:buNone/>
              <a:defRPr/>
            </a:lvl1pPr>
          </a:lstStyle>
          <a:p>
            <a:pPr lvl="0"/>
            <a:r>
              <a:rPr lang="en-GB" noProof="0"/>
              <a:t> </a:t>
            </a:r>
          </a:p>
        </p:txBody>
      </p:sp>
      <p:sp>
        <p:nvSpPr>
          <p:cNvPr id="12" name="Line">
            <a:extLst>
              <a:ext uri="{FF2B5EF4-FFF2-40B4-BE49-F238E27FC236}">
                <a16:creationId xmlns:a16="http://schemas.microsoft.com/office/drawing/2014/main" id="{91E76A25-9CDA-41EE-846E-5ABCC5504826}"/>
              </a:ext>
            </a:extLst>
          </p:cNvPr>
          <p:cNvSpPr>
            <a:spLocks noGrp="1"/>
          </p:cNvSpPr>
          <p:nvPr>
            <p:ph type="body" sz="quarter" idx="16" hasCustomPrompt="1"/>
          </p:nvPr>
        </p:nvSpPr>
        <p:spPr bwMode="gray">
          <a:xfrm>
            <a:off x="2185484" y="6418800"/>
            <a:ext cx="0" cy="144000"/>
          </a:xfrm>
          <a:ln>
            <a:solidFill>
              <a:schemeClr val="accent1"/>
            </a:solidFill>
          </a:ln>
        </p:spPr>
        <p:txBody>
          <a:bodyPr/>
          <a:lstStyle>
            <a:lvl1pPr marL="0" indent="0">
              <a:buNone/>
              <a:defRPr/>
            </a:lvl1pPr>
          </a:lstStyle>
          <a:p>
            <a:pPr lvl="0"/>
            <a:r>
              <a:rPr lang="en-GB" noProof="0"/>
              <a:t> </a:t>
            </a:r>
          </a:p>
        </p:txBody>
      </p:sp>
      <p:sp>
        <p:nvSpPr>
          <p:cNvPr id="32" name="Logo">
            <a:extLst>
              <a:ext uri="{FF2B5EF4-FFF2-40B4-BE49-F238E27FC236}">
                <a16:creationId xmlns:a16="http://schemas.microsoft.com/office/drawing/2014/main" id="{3C5F4C4A-0825-4FB0-8A22-45EB7D9E669B}"/>
              </a:ext>
            </a:extLst>
          </p:cNvPr>
          <p:cNvSpPr>
            <a:spLocks noGrp="1" noChangeAspect="1"/>
          </p:cNvSpPr>
          <p:nvPr>
            <p:ph type="body" sz="quarter" idx="17" hasCustomPrompt="1"/>
          </p:nvPr>
        </p:nvSpPr>
        <p:spPr bwMode="gray">
          <a:xfrm>
            <a:off x="9691889" y="6292530"/>
            <a:ext cx="1958655" cy="329790"/>
          </a:xfrm>
          <a:blipFill>
            <a:blip r:embed="rId2" cstate="screen">
              <a:extLst>
                <a:ext uri="{28A0092B-C50C-407E-A947-70E740481C1C}">
                  <a14:useLocalDpi xmlns:a14="http://schemas.microsoft.com/office/drawing/2010/main"/>
                </a:ext>
              </a:extLst>
            </a:blip>
            <a:srcRect/>
            <a:stretch>
              <a:fillRect t="14785" b="14785"/>
            </a:stretch>
          </a:blipFill>
        </p:spPr>
        <p:txBody>
          <a:bodyPr/>
          <a:lstStyle>
            <a:lvl1pPr marL="0" indent="0">
              <a:buNone/>
              <a:defRPr/>
            </a:lvl1pPr>
          </a:lstStyle>
          <a:p>
            <a:pPr lvl="0"/>
            <a:r>
              <a:rPr lang="en-GB" noProof="0"/>
              <a:t> </a:t>
            </a:r>
          </a:p>
        </p:txBody>
      </p:sp>
      <p:sp>
        <p:nvSpPr>
          <p:cNvPr id="11" name="Title">
            <a:extLst>
              <a:ext uri="{FF2B5EF4-FFF2-40B4-BE49-F238E27FC236}">
                <a16:creationId xmlns:a16="http://schemas.microsoft.com/office/drawing/2014/main" id="{CB5FC178-2628-45D7-A8AD-8918EF7DD881}"/>
              </a:ext>
            </a:extLst>
          </p:cNvPr>
          <p:cNvSpPr>
            <a:spLocks noGrp="1"/>
          </p:cNvSpPr>
          <p:nvPr>
            <p:ph type="title" hasCustomPrompt="1"/>
          </p:nvPr>
        </p:nvSpPr>
        <p:spPr bwMode="gray">
          <a:xfrm>
            <a:off x="540070" y="829996"/>
            <a:ext cx="11111046" cy="360000"/>
          </a:xfrm>
        </p:spPr>
        <p:txBody>
          <a:bodyPr/>
          <a:lstStyle>
            <a:lvl1pPr>
              <a:defRPr>
                <a:solidFill>
                  <a:schemeClr val="bg1"/>
                </a:solidFill>
              </a:defRPr>
            </a:lvl1pPr>
          </a:lstStyle>
          <a:p>
            <a:r>
              <a:rPr lang="en-GB" noProof="0"/>
              <a:t>Click to edit Master title style</a:t>
            </a:r>
          </a:p>
        </p:txBody>
      </p:sp>
      <p:sp>
        <p:nvSpPr>
          <p:cNvPr id="13" name="Subtitle">
            <a:extLst>
              <a:ext uri="{FF2B5EF4-FFF2-40B4-BE49-F238E27FC236}">
                <a16:creationId xmlns:a16="http://schemas.microsoft.com/office/drawing/2014/main" id="{C1B95824-DBF7-4185-8E30-4E3CB9CCB53A}"/>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bg1"/>
                </a:solidFill>
              </a:defRPr>
            </a:lvl1pPr>
          </a:lstStyle>
          <a:p>
            <a:pPr lvl="0"/>
            <a:r>
              <a:rPr lang="en-GB" noProof="0"/>
              <a:t>Enter your subtitle here</a:t>
            </a:r>
          </a:p>
        </p:txBody>
      </p:sp>
      <p:sp>
        <p:nvSpPr>
          <p:cNvPr id="14" name="Footer">
            <a:extLst>
              <a:ext uri="{FF2B5EF4-FFF2-40B4-BE49-F238E27FC236}">
                <a16:creationId xmlns:a16="http://schemas.microsoft.com/office/drawing/2014/main" id="{1AD3C2AB-2112-4E22-A742-30029BF1F832}"/>
              </a:ext>
            </a:extLst>
          </p:cNvPr>
          <p:cNvSpPr>
            <a:spLocks noGrp="1"/>
          </p:cNvSpPr>
          <p:nvPr>
            <p:ph type="ftr" sz="quarter" idx="11"/>
          </p:nvPr>
        </p:nvSpPr>
        <p:spPr bwMode="gray">
          <a:xfrm>
            <a:off x="540071" y="6274409"/>
            <a:ext cx="1524912" cy="288000"/>
          </a:xfrm>
          <a:prstGeom prst="rect">
            <a:avLst/>
          </a:prstGeom>
        </p:spPr>
        <p:txBody>
          <a:bodyPr lIns="0" tIns="0" rIns="0" bIns="0" anchor="b"/>
          <a:lstStyle>
            <a:lvl1pPr>
              <a:defRPr>
                <a:solidFill>
                  <a:schemeClr val="bg1"/>
                </a:solidFill>
              </a:defRPr>
            </a:lvl1pPr>
          </a:lstStyle>
          <a:p>
            <a:pPr>
              <a:defRPr/>
            </a:pPr>
            <a:r>
              <a:rPr lang="en-GB" sz="1000" dirty="0"/>
              <a:t>© Hitachi Solutions Europe</a:t>
            </a:r>
          </a:p>
        </p:txBody>
      </p:sp>
      <p:sp>
        <p:nvSpPr>
          <p:cNvPr id="15" name="Slide Number">
            <a:extLst>
              <a:ext uri="{FF2B5EF4-FFF2-40B4-BE49-F238E27FC236}">
                <a16:creationId xmlns:a16="http://schemas.microsoft.com/office/drawing/2014/main" id="{11442F34-7D36-4C62-BCC4-9117483B8F03}"/>
              </a:ext>
            </a:extLst>
          </p:cNvPr>
          <p:cNvSpPr>
            <a:spLocks noGrp="1"/>
          </p:cNvSpPr>
          <p:nvPr>
            <p:ph type="sldNum" sz="quarter" idx="12"/>
          </p:nvPr>
        </p:nvSpPr>
        <p:spPr bwMode="gray">
          <a:xfrm>
            <a:off x="2308614" y="6274409"/>
            <a:ext cx="900117" cy="288000"/>
          </a:xfrm>
          <a:prstGeom prst="rect">
            <a:avLst/>
          </a:prstGeom>
        </p:spPr>
        <p:txBody>
          <a:bodyPr lIns="0" tIns="306000" rIns="0" bIns="0" anchor="b"/>
          <a:lstStyle>
            <a:lvl1pPr>
              <a:defRPr kumimoji="0" lang="en-GB" sz="1000" b="0" i="0" u="none" strike="noStrike" kern="1200" cap="none" spc="0" normalizeH="0" baseline="0" noProof="0" smtClean="0">
                <a:ln>
                  <a:noFill/>
                </a:ln>
                <a:solidFill>
                  <a:schemeClr val="bg1"/>
                </a:solidFill>
                <a:effectLst/>
                <a:uLnTx/>
                <a:uFillTx/>
                <a:latin typeface="Segoe UI"/>
                <a:ea typeface="+mn-ea"/>
                <a:cs typeface="+mn-cs"/>
              </a:defRPr>
            </a:lvl1pPr>
          </a:lstStyle>
          <a:p>
            <a:fld id="{02CEFE82-39F2-4F47-8A0C-D5AB3496FA5C}" type="slidenum">
              <a:rPr lang="en-GB" smtClean="0"/>
              <a:pPr/>
              <a:t>‹#›</a:t>
            </a:fld>
            <a:endParaRPr lang="en-GB" dirty="0"/>
          </a:p>
        </p:txBody>
      </p:sp>
    </p:spTree>
    <p:extLst>
      <p:ext uri="{BB962C8B-B14F-4D97-AF65-F5344CB8AC3E}">
        <p14:creationId xmlns:p14="http://schemas.microsoft.com/office/powerpoint/2010/main" val="196571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ROUND PICTURES WHITE">
    <p:spTree>
      <p:nvGrpSpPr>
        <p:cNvPr id="1" name=""/>
        <p:cNvGrpSpPr/>
        <p:nvPr/>
      </p:nvGrpSpPr>
      <p:grpSpPr>
        <a:xfrm>
          <a:off x="0" y="0"/>
          <a:ext cx="0" cy="0"/>
          <a:chOff x="0" y="0"/>
          <a:chExt cx="0" cy="0"/>
        </a:xfrm>
      </p:grpSpPr>
      <p:sp>
        <p:nvSpPr>
          <p:cNvPr id="8" name="Picture 1">
            <a:extLst>
              <a:ext uri="{FF2B5EF4-FFF2-40B4-BE49-F238E27FC236}">
                <a16:creationId xmlns:a16="http://schemas.microsoft.com/office/drawing/2014/main" id="{846BA081-9CC5-4A2F-BF43-F957A1B5198B}"/>
              </a:ext>
            </a:extLst>
          </p:cNvPr>
          <p:cNvSpPr>
            <a:spLocks noGrp="1" noChangeAspect="1"/>
          </p:cNvSpPr>
          <p:nvPr>
            <p:ph type="pic" sz="quarter" idx="15" hasCustomPrompt="1"/>
          </p:nvPr>
        </p:nvSpPr>
        <p:spPr bwMode="gray">
          <a:xfrm>
            <a:off x="1858555" y="1976009"/>
            <a:ext cx="2700351" cy="2700000"/>
          </a:xfrm>
          <a:prstGeom prst="ellipse">
            <a:avLst/>
          </a:prstGeom>
          <a:solidFill>
            <a:schemeClr val="bg2"/>
          </a:solidFill>
        </p:spPr>
        <p:txBody>
          <a:bodyPr anchor="ctr"/>
          <a:lstStyle>
            <a:lvl1pPr marL="0" indent="0" algn="ctr">
              <a:buNone/>
              <a:defRPr/>
            </a:lvl1pPr>
          </a:lstStyle>
          <a:p>
            <a:r>
              <a:rPr lang="en-GB" noProof="0"/>
              <a:t>Picture</a:t>
            </a:r>
          </a:p>
        </p:txBody>
      </p:sp>
      <p:sp>
        <p:nvSpPr>
          <p:cNvPr id="3" name="Content 1"/>
          <p:cNvSpPr>
            <a:spLocks noGrp="1"/>
          </p:cNvSpPr>
          <p:nvPr>
            <p:ph sz="half" idx="1" hasCustomPrompt="1"/>
          </p:nvPr>
        </p:nvSpPr>
        <p:spPr bwMode="gray">
          <a:xfrm>
            <a:off x="688403" y="5158410"/>
            <a:ext cx="5040656" cy="761379"/>
          </a:xfrm>
        </p:spPr>
        <p:txBody>
          <a:bodyPr vert="horz" lIns="0" tIns="0" rIns="0" bIns="0" rtlCol="0">
            <a:no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0" name="Picture 2">
            <a:extLst>
              <a:ext uri="{FF2B5EF4-FFF2-40B4-BE49-F238E27FC236}">
                <a16:creationId xmlns:a16="http://schemas.microsoft.com/office/drawing/2014/main" id="{4C120614-CC5F-49F9-A0CC-495D260B3B96}"/>
              </a:ext>
            </a:extLst>
          </p:cNvPr>
          <p:cNvSpPr>
            <a:spLocks noGrp="1" noChangeAspect="1"/>
          </p:cNvSpPr>
          <p:nvPr>
            <p:ph type="pic" sz="quarter" idx="26" hasCustomPrompt="1"/>
          </p:nvPr>
        </p:nvSpPr>
        <p:spPr bwMode="gray">
          <a:xfrm>
            <a:off x="7633095" y="1976009"/>
            <a:ext cx="2700351" cy="2700000"/>
          </a:xfrm>
          <a:prstGeom prst="ellipse">
            <a:avLst/>
          </a:prstGeom>
          <a:solidFill>
            <a:schemeClr val="bg2"/>
          </a:solidFill>
        </p:spPr>
        <p:txBody>
          <a:bodyPr anchor="ctr"/>
          <a:lstStyle>
            <a:lvl1pPr marL="0" indent="0" algn="ctr">
              <a:buNone/>
              <a:defRPr/>
            </a:lvl1pPr>
          </a:lstStyle>
          <a:p>
            <a:r>
              <a:rPr lang="en-GB" noProof="0"/>
              <a:t>Picture</a:t>
            </a:r>
          </a:p>
        </p:txBody>
      </p:sp>
      <p:sp>
        <p:nvSpPr>
          <p:cNvPr id="4" name="Content 2"/>
          <p:cNvSpPr>
            <a:spLocks noGrp="1"/>
          </p:cNvSpPr>
          <p:nvPr>
            <p:ph sz="half" idx="2" hasCustomPrompt="1"/>
          </p:nvPr>
        </p:nvSpPr>
        <p:spPr bwMode="gray">
          <a:xfrm>
            <a:off x="6461041" y="5158410"/>
            <a:ext cx="5040656" cy="761379"/>
          </a:xfrm>
        </p:spPr>
        <p:txBody>
          <a:bodyPr vert="horz" lIns="0" tIns="0" rIns="0" bIns="0" rtlCol="0">
            <a:noAutofit/>
          </a:bodyPr>
          <a:lstStyle>
            <a:lvl1pPr marL="0" indent="0" algn="ctr">
              <a:lnSpc>
                <a:spcPct val="100000"/>
              </a:lnSpc>
              <a:buNone/>
              <a:defRPr lang="en-GB" sz="1600" noProof="0" smtClean="0"/>
            </a:lvl1pPr>
            <a:lvl2pPr marL="450000" indent="0" algn="ctr">
              <a:buNone/>
              <a:defRPr lang="en-GB" sz="1400" noProof="0" smtClean="0"/>
            </a:lvl2pPr>
            <a:lvl3pPr>
              <a:defRPr lang="en-GB" noProof="0" smtClean="0"/>
            </a:lvl3pPr>
            <a:lvl4pPr>
              <a:defRPr lang="en-GB" noProof="0" smtClean="0"/>
            </a:lvl4pPr>
            <a:lvl5pPr>
              <a:defRPr lang="en-GB" noProof="0"/>
            </a:lvl5pPr>
          </a:lstStyle>
          <a:p>
            <a:pPr lvl="0"/>
            <a:r>
              <a:rPr lang="en-GB" noProof="0"/>
              <a:t>Click to edit Master text styles</a:t>
            </a:r>
          </a:p>
        </p:txBody>
      </p:sp>
      <p:sp>
        <p:nvSpPr>
          <p:cNvPr id="11" name="Title">
            <a:extLst>
              <a:ext uri="{FF2B5EF4-FFF2-40B4-BE49-F238E27FC236}">
                <a16:creationId xmlns:a16="http://schemas.microsoft.com/office/drawing/2014/main" id="{6D9D7C23-2BA3-42E6-B391-8FCDDB680734}"/>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2" name="Subtitle">
            <a:extLst>
              <a:ext uri="{FF2B5EF4-FFF2-40B4-BE49-F238E27FC236}">
                <a16:creationId xmlns:a16="http://schemas.microsoft.com/office/drawing/2014/main" id="{51777C7A-C5B9-4F6D-9BB4-46E2D6ED13F4}"/>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3" name="Text Placeholder 10">
            <a:extLst>
              <a:ext uri="{FF2B5EF4-FFF2-40B4-BE49-F238E27FC236}">
                <a16:creationId xmlns:a16="http://schemas.microsoft.com/office/drawing/2014/main" id="{9B4783BA-8242-4911-98A4-328DDE4CCC94}"/>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
        <p:nvSpPr>
          <p:cNvPr id="2" name="Oval 1">
            <a:extLst>
              <a:ext uri="{FF2B5EF4-FFF2-40B4-BE49-F238E27FC236}">
                <a16:creationId xmlns:a16="http://schemas.microsoft.com/office/drawing/2014/main" id="{A5EFAB9F-23F9-44C5-9449-09589DDB53C9}"/>
              </a:ext>
            </a:extLst>
          </p:cNvPr>
          <p:cNvSpPr>
            <a:spLocks noChangeAspect="1"/>
          </p:cNvSpPr>
          <p:nvPr userDrawn="1"/>
        </p:nvSpPr>
        <p:spPr>
          <a:xfrm>
            <a:off x="1678532" y="1785067"/>
            <a:ext cx="3060398" cy="306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
        <p:nvSpPr>
          <p:cNvPr id="5" name="Oval 4">
            <a:extLst>
              <a:ext uri="{FF2B5EF4-FFF2-40B4-BE49-F238E27FC236}">
                <a16:creationId xmlns:a16="http://schemas.microsoft.com/office/drawing/2014/main" id="{80BE3D47-F197-4963-B18E-048BC51F1DB2}"/>
              </a:ext>
            </a:extLst>
          </p:cNvPr>
          <p:cNvSpPr>
            <a:spLocks noChangeAspect="1"/>
          </p:cNvSpPr>
          <p:nvPr userDrawn="1"/>
        </p:nvSpPr>
        <p:spPr>
          <a:xfrm>
            <a:off x="7451170" y="1785067"/>
            <a:ext cx="3060398" cy="306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Tree>
    <p:extLst>
      <p:ext uri="{BB962C8B-B14F-4D97-AF65-F5344CB8AC3E}">
        <p14:creationId xmlns:p14="http://schemas.microsoft.com/office/powerpoint/2010/main" val="21912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animBg="1"/>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2" grpId="0" animBg="1"/>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ROUND PICTURES WHITE">
    <p:spTree>
      <p:nvGrpSpPr>
        <p:cNvPr id="1" name=""/>
        <p:cNvGrpSpPr/>
        <p:nvPr/>
      </p:nvGrpSpPr>
      <p:grpSpPr>
        <a:xfrm>
          <a:off x="0" y="0"/>
          <a:ext cx="0" cy="0"/>
          <a:chOff x="0" y="0"/>
          <a:chExt cx="0" cy="0"/>
        </a:xfrm>
      </p:grpSpPr>
      <p:sp>
        <p:nvSpPr>
          <p:cNvPr id="3" name="Content 1"/>
          <p:cNvSpPr>
            <a:spLocks noGrp="1"/>
          </p:cNvSpPr>
          <p:nvPr>
            <p:ph sz="half" idx="1" hasCustomPrompt="1"/>
          </p:nvPr>
        </p:nvSpPr>
        <p:spPr bwMode="gray">
          <a:xfrm>
            <a:off x="540070" y="4797138"/>
            <a:ext cx="3416845" cy="1122650"/>
          </a:xfrm>
        </p:spPr>
        <p:txBody>
          <a:bodyPr vert="horz" lIns="0" tIns="0" rIns="0" bIns="0" rtlCol="0">
            <a:noAutofit/>
          </a:bodyPr>
          <a:lstStyle>
            <a:lvl1pPr marL="0" indent="0" algn="ctr">
              <a:lnSpc>
                <a:spcPct val="100000"/>
              </a:lnSpc>
              <a:buNone/>
              <a:defRPr lang="en-GB" sz="1600" noProof="0" smtClean="0"/>
            </a:lvl1pPr>
            <a:lvl2pPr algn="ctr">
              <a:lnSpc>
                <a:spcPct val="100000"/>
              </a:lnSpc>
              <a:defRPr lang="en-GB" sz="1400" noProof="0" smtClean="0"/>
            </a:lvl2pPr>
            <a:lvl3pPr>
              <a:defRPr lang="en-GB" sz="1200" noProof="0" smtClean="0"/>
            </a:lvl3pPr>
            <a:lvl4pPr>
              <a:defRPr lang="en-GB" sz="1100" noProof="0" smtClean="0"/>
            </a:lvl4pPr>
            <a:lvl5pPr>
              <a:defRPr lang="en-GB" noProof="0"/>
            </a:lvl5pPr>
          </a:lstStyle>
          <a:p>
            <a:pPr lvl="0"/>
            <a:r>
              <a:rPr lang="en-GB" noProof="0" dirty="0"/>
              <a:t>Click to edit Master text styles</a:t>
            </a:r>
          </a:p>
          <a:p>
            <a:pPr lvl="1"/>
            <a:endParaRPr lang="en-GB" noProof="0" dirty="0"/>
          </a:p>
        </p:txBody>
      </p:sp>
      <p:sp>
        <p:nvSpPr>
          <p:cNvPr id="4" name="Content 2"/>
          <p:cNvSpPr>
            <a:spLocks noGrp="1"/>
          </p:cNvSpPr>
          <p:nvPr>
            <p:ph sz="half" idx="2" hasCustomPrompt="1"/>
          </p:nvPr>
        </p:nvSpPr>
        <p:spPr bwMode="gray">
          <a:xfrm>
            <a:off x="4387171" y="4797138"/>
            <a:ext cx="3416845" cy="1122650"/>
          </a:xfrm>
        </p:spPr>
        <p:txBody>
          <a:bodyPr vert="horz" lIns="0" tIns="0" rIns="0" bIns="0" rtlCol="0">
            <a:noAutofit/>
          </a:bodyPr>
          <a:lstStyle>
            <a:lvl1pPr marL="0" indent="0" algn="ctr">
              <a:lnSpc>
                <a:spcPct val="100000"/>
              </a:lnSpc>
              <a:buNone/>
              <a:defRPr lang="en-GB" sz="1600" noProof="0" smtClean="0"/>
            </a:lvl1pPr>
            <a:lvl2pPr marL="450000" indent="0" algn="ctr">
              <a:buNone/>
              <a:defRPr lang="en-GB" sz="1400" noProof="0" smtClean="0"/>
            </a:lvl2pPr>
            <a:lvl3pPr>
              <a:defRPr lang="en-GB" noProof="0" smtClean="0"/>
            </a:lvl3pPr>
            <a:lvl4pPr>
              <a:defRPr lang="en-GB" noProof="0" smtClean="0"/>
            </a:lvl4pPr>
            <a:lvl5pPr>
              <a:defRPr lang="en-GB" noProof="0"/>
            </a:lvl5pPr>
          </a:lstStyle>
          <a:p>
            <a:pPr lvl="0"/>
            <a:r>
              <a:rPr lang="en-GB" noProof="0"/>
              <a:t>Click to edit Master text styles</a:t>
            </a:r>
          </a:p>
        </p:txBody>
      </p:sp>
      <p:sp>
        <p:nvSpPr>
          <p:cNvPr id="11" name="Content 3">
            <a:extLst>
              <a:ext uri="{FF2B5EF4-FFF2-40B4-BE49-F238E27FC236}">
                <a16:creationId xmlns:a16="http://schemas.microsoft.com/office/drawing/2014/main" id="{AAD81028-B729-4647-B089-0A9970D85684}"/>
              </a:ext>
            </a:extLst>
          </p:cNvPr>
          <p:cNvSpPr>
            <a:spLocks noGrp="1"/>
          </p:cNvSpPr>
          <p:nvPr>
            <p:ph sz="half" idx="27" hasCustomPrompt="1"/>
          </p:nvPr>
        </p:nvSpPr>
        <p:spPr bwMode="gray">
          <a:xfrm>
            <a:off x="8234272" y="4797138"/>
            <a:ext cx="3416845" cy="1122650"/>
          </a:xfrm>
        </p:spPr>
        <p:txBody>
          <a:bodyPr vert="horz" lIns="0" tIns="0" rIns="0" bIns="0" rtlCol="0">
            <a:noAutofit/>
          </a:bodyPr>
          <a:lstStyle>
            <a:lvl1pPr marL="0" indent="0" algn="ctr">
              <a:lnSpc>
                <a:spcPct val="100000"/>
              </a:lnSpc>
              <a:buNone/>
              <a:defRPr lang="en-GB" sz="1600" noProof="0" smtClean="0"/>
            </a:lvl1pPr>
            <a:lvl2pPr marL="450000" indent="0" algn="ctr">
              <a:buNone/>
              <a:defRPr lang="en-GB" sz="1400" noProof="0" smtClean="0"/>
            </a:lvl2pPr>
            <a:lvl3pPr>
              <a:defRPr lang="en-GB" noProof="0" smtClean="0"/>
            </a:lvl3pPr>
            <a:lvl4pPr>
              <a:defRPr lang="en-GB" noProof="0" smtClean="0"/>
            </a:lvl4pPr>
            <a:lvl5pPr>
              <a:defRPr lang="en-GB" noProof="0"/>
            </a:lvl5pPr>
          </a:lstStyle>
          <a:p>
            <a:pPr lvl="0"/>
            <a:r>
              <a:rPr lang="en-GB" noProof="0"/>
              <a:t>Click to edit Master text styles</a:t>
            </a:r>
          </a:p>
        </p:txBody>
      </p:sp>
      <p:sp>
        <p:nvSpPr>
          <p:cNvPr id="13" name="Title">
            <a:extLst>
              <a:ext uri="{FF2B5EF4-FFF2-40B4-BE49-F238E27FC236}">
                <a16:creationId xmlns:a16="http://schemas.microsoft.com/office/drawing/2014/main" id="{DAB2987B-2CBE-434E-A288-A1C88B55B3A0}"/>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4" name="Subtitle">
            <a:extLst>
              <a:ext uri="{FF2B5EF4-FFF2-40B4-BE49-F238E27FC236}">
                <a16:creationId xmlns:a16="http://schemas.microsoft.com/office/drawing/2014/main" id="{325D22C5-E053-4AC0-9C63-A5D5A2015F47}"/>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5" name="Text Placeholder 10">
            <a:extLst>
              <a:ext uri="{FF2B5EF4-FFF2-40B4-BE49-F238E27FC236}">
                <a16:creationId xmlns:a16="http://schemas.microsoft.com/office/drawing/2014/main" id="{CB30B220-8A3A-4245-9FFE-579AE8F58567}"/>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
        <p:nvSpPr>
          <p:cNvPr id="19" name="Picture 1">
            <a:extLst>
              <a:ext uri="{FF2B5EF4-FFF2-40B4-BE49-F238E27FC236}">
                <a16:creationId xmlns:a16="http://schemas.microsoft.com/office/drawing/2014/main" id="{09D06B19-69E2-46A3-B966-D391DCEE8515}"/>
              </a:ext>
            </a:extLst>
          </p:cNvPr>
          <p:cNvSpPr>
            <a:spLocks noGrp="1" noChangeAspect="1"/>
          </p:cNvSpPr>
          <p:nvPr>
            <p:ph type="pic" sz="quarter" idx="15" hasCustomPrompt="1"/>
          </p:nvPr>
        </p:nvSpPr>
        <p:spPr bwMode="gray">
          <a:xfrm>
            <a:off x="990130" y="1985456"/>
            <a:ext cx="2340305" cy="2340000"/>
          </a:xfrm>
          <a:prstGeom prst="ellipse">
            <a:avLst/>
          </a:prstGeom>
          <a:solidFill>
            <a:schemeClr val="bg2"/>
          </a:solidFill>
        </p:spPr>
        <p:txBody>
          <a:bodyPr anchor="ctr"/>
          <a:lstStyle>
            <a:lvl1pPr marL="0" indent="0" algn="ctr">
              <a:buNone/>
              <a:defRPr/>
            </a:lvl1pPr>
          </a:lstStyle>
          <a:p>
            <a:r>
              <a:rPr lang="en-GB" noProof="0"/>
              <a:t>Picture</a:t>
            </a:r>
          </a:p>
        </p:txBody>
      </p:sp>
      <p:sp>
        <p:nvSpPr>
          <p:cNvPr id="20" name="Picture 2">
            <a:extLst>
              <a:ext uri="{FF2B5EF4-FFF2-40B4-BE49-F238E27FC236}">
                <a16:creationId xmlns:a16="http://schemas.microsoft.com/office/drawing/2014/main" id="{F59F0980-61F2-4D37-B697-A334E4961A67}"/>
              </a:ext>
            </a:extLst>
          </p:cNvPr>
          <p:cNvSpPr>
            <a:spLocks noGrp="1" noChangeAspect="1"/>
          </p:cNvSpPr>
          <p:nvPr>
            <p:ph type="pic" sz="quarter" idx="26" hasCustomPrompt="1"/>
          </p:nvPr>
        </p:nvSpPr>
        <p:spPr bwMode="gray">
          <a:xfrm>
            <a:off x="4925598" y="1985456"/>
            <a:ext cx="2340305" cy="2340000"/>
          </a:xfrm>
          <a:prstGeom prst="ellipse">
            <a:avLst/>
          </a:prstGeom>
          <a:solidFill>
            <a:schemeClr val="bg2"/>
          </a:solidFill>
        </p:spPr>
        <p:txBody>
          <a:bodyPr anchor="ctr"/>
          <a:lstStyle>
            <a:lvl1pPr marL="0" indent="0" algn="ctr">
              <a:buNone/>
              <a:defRPr/>
            </a:lvl1pPr>
          </a:lstStyle>
          <a:p>
            <a:r>
              <a:rPr lang="en-GB" noProof="0"/>
              <a:t>Picture</a:t>
            </a:r>
          </a:p>
        </p:txBody>
      </p:sp>
      <p:sp>
        <p:nvSpPr>
          <p:cNvPr id="21" name="Picture 3">
            <a:extLst>
              <a:ext uri="{FF2B5EF4-FFF2-40B4-BE49-F238E27FC236}">
                <a16:creationId xmlns:a16="http://schemas.microsoft.com/office/drawing/2014/main" id="{52E3D9DE-6BF8-4980-8356-5D5D7F039704}"/>
              </a:ext>
            </a:extLst>
          </p:cNvPr>
          <p:cNvSpPr>
            <a:spLocks noGrp="1" noChangeAspect="1"/>
          </p:cNvSpPr>
          <p:nvPr>
            <p:ph type="pic" sz="quarter" idx="28" hasCustomPrompt="1"/>
          </p:nvPr>
        </p:nvSpPr>
        <p:spPr bwMode="gray">
          <a:xfrm>
            <a:off x="8772542" y="1985456"/>
            <a:ext cx="2340305" cy="2340000"/>
          </a:xfrm>
          <a:prstGeom prst="ellipse">
            <a:avLst/>
          </a:prstGeom>
          <a:solidFill>
            <a:schemeClr val="bg2"/>
          </a:solidFill>
        </p:spPr>
        <p:txBody>
          <a:bodyPr anchor="ctr"/>
          <a:lstStyle>
            <a:lvl1pPr marL="0" indent="0" algn="ctr">
              <a:buNone/>
              <a:defRPr/>
            </a:lvl1pPr>
          </a:lstStyle>
          <a:p>
            <a:r>
              <a:rPr lang="en-GB" noProof="0"/>
              <a:t>Picture</a:t>
            </a:r>
          </a:p>
        </p:txBody>
      </p:sp>
      <p:sp>
        <p:nvSpPr>
          <p:cNvPr id="22" name="Oval 21">
            <a:extLst>
              <a:ext uri="{FF2B5EF4-FFF2-40B4-BE49-F238E27FC236}">
                <a16:creationId xmlns:a16="http://schemas.microsoft.com/office/drawing/2014/main" id="{EDEA4D2C-E389-4644-959A-C1BF64350D54}"/>
              </a:ext>
            </a:extLst>
          </p:cNvPr>
          <p:cNvSpPr>
            <a:spLocks noChangeAspect="1"/>
          </p:cNvSpPr>
          <p:nvPr userDrawn="1"/>
        </p:nvSpPr>
        <p:spPr>
          <a:xfrm>
            <a:off x="815506" y="1805456"/>
            <a:ext cx="2700351" cy="27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
        <p:nvSpPr>
          <p:cNvPr id="23" name="Oval 22">
            <a:extLst>
              <a:ext uri="{FF2B5EF4-FFF2-40B4-BE49-F238E27FC236}">
                <a16:creationId xmlns:a16="http://schemas.microsoft.com/office/drawing/2014/main" id="{280FC3CA-9D7F-4180-A7B4-98ACD2F9AFEE}"/>
              </a:ext>
            </a:extLst>
          </p:cNvPr>
          <p:cNvSpPr>
            <a:spLocks noChangeAspect="1"/>
          </p:cNvSpPr>
          <p:nvPr userDrawn="1"/>
        </p:nvSpPr>
        <p:spPr>
          <a:xfrm>
            <a:off x="4745418" y="1805456"/>
            <a:ext cx="2700351" cy="27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
        <p:nvSpPr>
          <p:cNvPr id="24" name="Oval 23">
            <a:extLst>
              <a:ext uri="{FF2B5EF4-FFF2-40B4-BE49-F238E27FC236}">
                <a16:creationId xmlns:a16="http://schemas.microsoft.com/office/drawing/2014/main" id="{39AC2E1D-9E66-4261-A025-2D2E13517C68}"/>
              </a:ext>
            </a:extLst>
          </p:cNvPr>
          <p:cNvSpPr>
            <a:spLocks noChangeAspect="1"/>
          </p:cNvSpPr>
          <p:nvPr userDrawn="1"/>
        </p:nvSpPr>
        <p:spPr>
          <a:xfrm>
            <a:off x="8592519" y="1805456"/>
            <a:ext cx="2700351" cy="270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Tree>
    <p:extLst>
      <p:ext uri="{BB962C8B-B14F-4D97-AF65-F5344CB8AC3E}">
        <p14:creationId xmlns:p14="http://schemas.microsoft.com/office/powerpoint/2010/main" val="235665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9" grpId="0" animBg="1"/>
      <p:bldP spid="20" grpId="0" animBg="1"/>
      <p:bldP spid="21" grpId="0" animBg="1"/>
      <p:bldP spid="22" grpId="0" animBg="1"/>
      <p:bldP spid="23" grpId="0" animBg="1"/>
      <p:bldP spid="2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ROUND PICTURES WHITE">
    <p:spTree>
      <p:nvGrpSpPr>
        <p:cNvPr id="1" name=""/>
        <p:cNvGrpSpPr/>
        <p:nvPr/>
      </p:nvGrpSpPr>
      <p:grpSpPr>
        <a:xfrm>
          <a:off x="0" y="0"/>
          <a:ext cx="0" cy="0"/>
          <a:chOff x="0" y="0"/>
          <a:chExt cx="0" cy="0"/>
        </a:xfrm>
      </p:grpSpPr>
      <p:sp>
        <p:nvSpPr>
          <p:cNvPr id="8" name="Picture 1">
            <a:extLst>
              <a:ext uri="{FF2B5EF4-FFF2-40B4-BE49-F238E27FC236}">
                <a16:creationId xmlns:a16="http://schemas.microsoft.com/office/drawing/2014/main" id="{846BA081-9CC5-4A2F-BF43-F957A1B5198B}"/>
              </a:ext>
            </a:extLst>
          </p:cNvPr>
          <p:cNvSpPr>
            <a:spLocks noGrp="1" noChangeAspect="1"/>
          </p:cNvSpPr>
          <p:nvPr>
            <p:ph type="pic" sz="quarter" idx="15" hasCustomPrompt="1"/>
          </p:nvPr>
        </p:nvSpPr>
        <p:spPr bwMode="gray">
          <a:xfrm>
            <a:off x="886528" y="1989138"/>
            <a:ext cx="1980258" cy="1980000"/>
          </a:xfrm>
          <a:prstGeom prst="ellipse">
            <a:avLst/>
          </a:prstGeom>
          <a:solidFill>
            <a:schemeClr val="bg2"/>
          </a:solidFill>
        </p:spPr>
        <p:txBody>
          <a:bodyPr anchor="ctr"/>
          <a:lstStyle>
            <a:lvl1pPr marL="0" indent="0" algn="ctr">
              <a:buNone/>
              <a:defRPr/>
            </a:lvl1pPr>
          </a:lstStyle>
          <a:p>
            <a:r>
              <a:rPr lang="en-GB" noProof="0"/>
              <a:t>Picture</a:t>
            </a:r>
          </a:p>
        </p:txBody>
      </p:sp>
      <p:sp>
        <p:nvSpPr>
          <p:cNvPr id="3" name="Content 1"/>
          <p:cNvSpPr>
            <a:spLocks noGrp="1"/>
          </p:cNvSpPr>
          <p:nvPr>
            <p:ph sz="half" idx="1" hasCustomPrompt="1"/>
          </p:nvPr>
        </p:nvSpPr>
        <p:spPr bwMode="gray">
          <a:xfrm>
            <a:off x="616493" y="4491138"/>
            <a:ext cx="2520328" cy="1428650"/>
          </a:xfrm>
        </p:spPr>
        <p:txBody>
          <a:bodyPr vert="horz" lIns="0" tIns="0" rIns="0" bIns="0" rtlCol="0">
            <a:noAutofit/>
          </a:bodyPr>
          <a:lstStyle>
            <a:lvl1pPr marL="0" indent="0" algn="ctr">
              <a:lnSpc>
                <a:spcPct val="100000"/>
              </a:lnSpc>
              <a:spcAft>
                <a:spcPts val="1200"/>
              </a:spcAft>
              <a:buNone/>
              <a:defRPr lang="en-GB" sz="1400" noProof="0" smtClean="0"/>
            </a:lvl1pPr>
            <a:lvl2pPr algn="ctr">
              <a:lnSpc>
                <a:spcPct val="100000"/>
              </a:lnSpc>
              <a:spcAft>
                <a:spcPts val="1200"/>
              </a:spcAft>
              <a:defRPr lang="en-GB" sz="1200" noProof="0" smtClean="0"/>
            </a:lvl2pPr>
            <a:lvl3pPr>
              <a:defRPr lang="en-GB" sz="1200" noProof="0" smtClean="0"/>
            </a:lvl3pPr>
            <a:lvl4pPr>
              <a:defRPr lang="en-GB" sz="1100" noProof="0" smtClean="0"/>
            </a:lvl4pPr>
            <a:lvl5pPr>
              <a:defRPr lang="en-GB" noProof="0"/>
            </a:lvl5pPr>
          </a:lstStyle>
          <a:p>
            <a:pPr lvl="0"/>
            <a:r>
              <a:rPr lang="en-GB" noProof="0"/>
              <a:t>Click to edit Master text styles</a:t>
            </a:r>
          </a:p>
          <a:p>
            <a:pPr lvl="1"/>
            <a:endParaRPr lang="en-GB" noProof="0"/>
          </a:p>
        </p:txBody>
      </p:sp>
      <p:sp>
        <p:nvSpPr>
          <p:cNvPr id="10" name="Picture 2">
            <a:extLst>
              <a:ext uri="{FF2B5EF4-FFF2-40B4-BE49-F238E27FC236}">
                <a16:creationId xmlns:a16="http://schemas.microsoft.com/office/drawing/2014/main" id="{4C120614-CC5F-49F9-A0CC-495D260B3B96}"/>
              </a:ext>
            </a:extLst>
          </p:cNvPr>
          <p:cNvSpPr>
            <a:spLocks noGrp="1" noChangeAspect="1"/>
          </p:cNvSpPr>
          <p:nvPr>
            <p:ph type="pic" sz="quarter" idx="26" hasCustomPrompt="1"/>
          </p:nvPr>
        </p:nvSpPr>
        <p:spPr bwMode="gray">
          <a:xfrm>
            <a:off x="3699694" y="1989138"/>
            <a:ext cx="1980258" cy="1980000"/>
          </a:xfrm>
          <a:prstGeom prst="ellipse">
            <a:avLst/>
          </a:prstGeom>
          <a:solidFill>
            <a:schemeClr val="bg2"/>
          </a:solidFill>
        </p:spPr>
        <p:txBody>
          <a:bodyPr anchor="ctr"/>
          <a:lstStyle>
            <a:lvl1pPr marL="0" indent="0" algn="ctr">
              <a:buNone/>
              <a:defRPr/>
            </a:lvl1pPr>
          </a:lstStyle>
          <a:p>
            <a:r>
              <a:rPr lang="en-GB" noProof="0"/>
              <a:t>Picture</a:t>
            </a:r>
          </a:p>
        </p:txBody>
      </p:sp>
      <p:sp>
        <p:nvSpPr>
          <p:cNvPr id="4" name="Content 2"/>
          <p:cNvSpPr>
            <a:spLocks noGrp="1"/>
          </p:cNvSpPr>
          <p:nvPr>
            <p:ph sz="half" idx="2" hasCustomPrompt="1"/>
          </p:nvPr>
        </p:nvSpPr>
        <p:spPr bwMode="gray">
          <a:xfrm>
            <a:off x="3428846" y="4491138"/>
            <a:ext cx="2520328" cy="1428650"/>
          </a:xfrm>
        </p:spPr>
        <p:txBody>
          <a:bodyPr vert="horz" lIns="0" tIns="0" rIns="0" bIns="0" rtlCol="0">
            <a:noAutofit/>
          </a:bodyPr>
          <a:lstStyle>
            <a:lvl1pPr marL="0" indent="0" algn="ctr">
              <a:lnSpc>
                <a:spcPct val="100000"/>
              </a:lnSpc>
              <a:spcAft>
                <a:spcPts val="1200"/>
              </a:spcAft>
              <a:buNone/>
              <a:defRPr lang="en-GB" sz="1400" noProof="0" smtClean="0"/>
            </a:lvl1pPr>
            <a:lvl2pPr marL="450000" indent="0" algn="ctr">
              <a:buNone/>
              <a:defRPr lang="en-GB" sz="1400" noProof="0" smtClean="0"/>
            </a:lvl2pPr>
            <a:lvl3pPr>
              <a:defRPr lang="en-GB" noProof="0" smtClean="0"/>
            </a:lvl3pPr>
            <a:lvl4pPr>
              <a:defRPr lang="en-GB" noProof="0" smtClean="0"/>
            </a:lvl4pPr>
            <a:lvl5pPr>
              <a:defRPr lang="en-GB" noProof="0"/>
            </a:lvl5pPr>
          </a:lstStyle>
          <a:p>
            <a:pPr lvl="0"/>
            <a:r>
              <a:rPr lang="en-GB" noProof="0"/>
              <a:t>Click to edit Master text styles</a:t>
            </a:r>
          </a:p>
        </p:txBody>
      </p:sp>
      <p:sp>
        <p:nvSpPr>
          <p:cNvPr id="12" name="Picture 3">
            <a:extLst>
              <a:ext uri="{FF2B5EF4-FFF2-40B4-BE49-F238E27FC236}">
                <a16:creationId xmlns:a16="http://schemas.microsoft.com/office/drawing/2014/main" id="{06ED63F6-953E-4FE2-8A72-F33A5AD3E07C}"/>
              </a:ext>
            </a:extLst>
          </p:cNvPr>
          <p:cNvSpPr>
            <a:spLocks noGrp="1" noChangeAspect="1"/>
          </p:cNvSpPr>
          <p:nvPr>
            <p:ph type="pic" sz="quarter" idx="28" hasCustomPrompt="1"/>
          </p:nvPr>
        </p:nvSpPr>
        <p:spPr bwMode="gray">
          <a:xfrm>
            <a:off x="6512049" y="1989138"/>
            <a:ext cx="1980258" cy="1980000"/>
          </a:xfrm>
          <a:prstGeom prst="ellipse">
            <a:avLst/>
          </a:prstGeom>
          <a:solidFill>
            <a:schemeClr val="bg2"/>
          </a:solidFill>
        </p:spPr>
        <p:txBody>
          <a:bodyPr anchor="ctr"/>
          <a:lstStyle>
            <a:lvl1pPr marL="0" indent="0" algn="ctr">
              <a:buNone/>
              <a:defRPr/>
            </a:lvl1pPr>
          </a:lstStyle>
          <a:p>
            <a:r>
              <a:rPr lang="en-GB" noProof="0"/>
              <a:t>Picture</a:t>
            </a:r>
          </a:p>
        </p:txBody>
      </p:sp>
      <p:sp>
        <p:nvSpPr>
          <p:cNvPr id="11" name="Content 3">
            <a:extLst>
              <a:ext uri="{FF2B5EF4-FFF2-40B4-BE49-F238E27FC236}">
                <a16:creationId xmlns:a16="http://schemas.microsoft.com/office/drawing/2014/main" id="{AAD81028-B729-4647-B089-0A9970D85684}"/>
              </a:ext>
            </a:extLst>
          </p:cNvPr>
          <p:cNvSpPr>
            <a:spLocks noGrp="1"/>
          </p:cNvSpPr>
          <p:nvPr>
            <p:ph sz="half" idx="27" hasCustomPrompt="1"/>
          </p:nvPr>
        </p:nvSpPr>
        <p:spPr bwMode="gray">
          <a:xfrm>
            <a:off x="6242013" y="4491138"/>
            <a:ext cx="2520328" cy="1428650"/>
          </a:xfrm>
        </p:spPr>
        <p:txBody>
          <a:bodyPr vert="horz" lIns="0" tIns="0" rIns="0" bIns="0" rtlCol="0">
            <a:noAutofit/>
          </a:bodyPr>
          <a:lstStyle>
            <a:lvl1pPr marL="0" indent="0" algn="ctr">
              <a:lnSpc>
                <a:spcPct val="100000"/>
              </a:lnSpc>
              <a:spcAft>
                <a:spcPts val="1200"/>
              </a:spcAft>
              <a:buNone/>
              <a:defRPr lang="en-GB" sz="1400" noProof="0" smtClean="0"/>
            </a:lvl1pPr>
            <a:lvl2pPr marL="450000" indent="0" algn="ctr">
              <a:buNone/>
              <a:defRPr lang="en-GB" sz="1400" noProof="0" smtClean="0"/>
            </a:lvl2pPr>
            <a:lvl3pPr>
              <a:defRPr lang="en-GB" noProof="0" smtClean="0"/>
            </a:lvl3pPr>
            <a:lvl4pPr>
              <a:defRPr lang="en-GB" noProof="0" smtClean="0"/>
            </a:lvl4pPr>
            <a:lvl5pPr>
              <a:defRPr lang="en-GB" noProof="0"/>
            </a:lvl5pPr>
          </a:lstStyle>
          <a:p>
            <a:pPr lvl="0"/>
            <a:r>
              <a:rPr lang="en-GB" noProof="0"/>
              <a:t>Click to edit Master text styles</a:t>
            </a:r>
          </a:p>
        </p:txBody>
      </p:sp>
      <p:sp>
        <p:nvSpPr>
          <p:cNvPr id="15" name="Picture 4">
            <a:extLst>
              <a:ext uri="{FF2B5EF4-FFF2-40B4-BE49-F238E27FC236}">
                <a16:creationId xmlns:a16="http://schemas.microsoft.com/office/drawing/2014/main" id="{F9676ABD-03FE-4E21-883F-DBB1AEE16773}"/>
              </a:ext>
            </a:extLst>
          </p:cNvPr>
          <p:cNvSpPr>
            <a:spLocks noGrp="1" noChangeAspect="1"/>
          </p:cNvSpPr>
          <p:nvPr>
            <p:ph type="pic" sz="quarter" idx="30" hasCustomPrompt="1"/>
          </p:nvPr>
        </p:nvSpPr>
        <p:spPr bwMode="gray">
          <a:xfrm>
            <a:off x="9325214" y="1989138"/>
            <a:ext cx="1980258" cy="1980000"/>
          </a:xfrm>
          <a:prstGeom prst="ellipse">
            <a:avLst/>
          </a:prstGeom>
          <a:solidFill>
            <a:schemeClr val="bg2"/>
          </a:solidFill>
        </p:spPr>
        <p:txBody>
          <a:bodyPr anchor="ctr"/>
          <a:lstStyle>
            <a:lvl1pPr marL="0" indent="0" algn="ctr">
              <a:buNone/>
              <a:defRPr/>
            </a:lvl1pPr>
          </a:lstStyle>
          <a:p>
            <a:r>
              <a:rPr lang="en-GB" noProof="0"/>
              <a:t>Picture</a:t>
            </a:r>
          </a:p>
        </p:txBody>
      </p:sp>
      <p:sp>
        <p:nvSpPr>
          <p:cNvPr id="13" name="Content 4">
            <a:extLst>
              <a:ext uri="{FF2B5EF4-FFF2-40B4-BE49-F238E27FC236}">
                <a16:creationId xmlns:a16="http://schemas.microsoft.com/office/drawing/2014/main" id="{E3E2D407-5F69-4C0A-B741-F2BF5C86B4DF}"/>
              </a:ext>
            </a:extLst>
          </p:cNvPr>
          <p:cNvSpPr>
            <a:spLocks noGrp="1"/>
          </p:cNvSpPr>
          <p:nvPr>
            <p:ph sz="half" idx="29" hasCustomPrompt="1"/>
          </p:nvPr>
        </p:nvSpPr>
        <p:spPr bwMode="gray">
          <a:xfrm>
            <a:off x="9055179" y="4491138"/>
            <a:ext cx="2520328" cy="1428650"/>
          </a:xfrm>
        </p:spPr>
        <p:txBody>
          <a:bodyPr vert="horz" lIns="0" tIns="0" rIns="0" bIns="0" rtlCol="0">
            <a:noAutofit/>
          </a:bodyPr>
          <a:lstStyle>
            <a:lvl1pPr marL="0" indent="0" algn="ctr">
              <a:lnSpc>
                <a:spcPct val="100000"/>
              </a:lnSpc>
              <a:spcAft>
                <a:spcPts val="1200"/>
              </a:spcAft>
              <a:buNone/>
              <a:defRPr lang="en-GB" sz="1400" noProof="0" smtClean="0"/>
            </a:lvl1pPr>
            <a:lvl2pPr marL="450000" indent="0" algn="ctr">
              <a:buNone/>
              <a:defRPr lang="en-GB" sz="1400" noProof="0" smtClean="0"/>
            </a:lvl2pPr>
            <a:lvl3pPr>
              <a:defRPr lang="en-GB" noProof="0" smtClean="0"/>
            </a:lvl3pPr>
            <a:lvl4pPr>
              <a:defRPr lang="en-GB" noProof="0" smtClean="0"/>
            </a:lvl4pPr>
            <a:lvl5pPr>
              <a:defRPr lang="en-GB" noProof="0"/>
            </a:lvl5pPr>
          </a:lstStyle>
          <a:p>
            <a:pPr lvl="0"/>
            <a:r>
              <a:rPr lang="en-GB" noProof="0"/>
              <a:t>Click to edit Master text styles</a:t>
            </a:r>
          </a:p>
        </p:txBody>
      </p:sp>
      <p:sp>
        <p:nvSpPr>
          <p:cNvPr id="14" name="Title">
            <a:extLst>
              <a:ext uri="{FF2B5EF4-FFF2-40B4-BE49-F238E27FC236}">
                <a16:creationId xmlns:a16="http://schemas.microsoft.com/office/drawing/2014/main" id="{510A5A15-DBF0-426C-BE26-1E96AC4F4095}"/>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6" name="Subtitle">
            <a:extLst>
              <a:ext uri="{FF2B5EF4-FFF2-40B4-BE49-F238E27FC236}">
                <a16:creationId xmlns:a16="http://schemas.microsoft.com/office/drawing/2014/main" id="{2491C736-F480-4238-8B7C-3BF82755EBA2}"/>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7" name="Text Placeholder 10">
            <a:extLst>
              <a:ext uri="{FF2B5EF4-FFF2-40B4-BE49-F238E27FC236}">
                <a16:creationId xmlns:a16="http://schemas.microsoft.com/office/drawing/2014/main" id="{8160855D-E4F3-42FA-9BD4-C3E75DD4DB8C}"/>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
        <p:nvSpPr>
          <p:cNvPr id="2" name="Oval 1">
            <a:extLst>
              <a:ext uri="{FF2B5EF4-FFF2-40B4-BE49-F238E27FC236}">
                <a16:creationId xmlns:a16="http://schemas.microsoft.com/office/drawing/2014/main" id="{02679224-6152-4D58-841D-48ED822ECF15}"/>
              </a:ext>
            </a:extLst>
          </p:cNvPr>
          <p:cNvSpPr>
            <a:spLocks noChangeAspect="1"/>
          </p:cNvSpPr>
          <p:nvPr userDrawn="1"/>
        </p:nvSpPr>
        <p:spPr>
          <a:xfrm>
            <a:off x="706505" y="1809138"/>
            <a:ext cx="2340305" cy="234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
        <p:nvSpPr>
          <p:cNvPr id="5" name="Oval 4">
            <a:extLst>
              <a:ext uri="{FF2B5EF4-FFF2-40B4-BE49-F238E27FC236}">
                <a16:creationId xmlns:a16="http://schemas.microsoft.com/office/drawing/2014/main" id="{0426DF8F-34FB-4DBC-971C-378D67B98679}"/>
              </a:ext>
            </a:extLst>
          </p:cNvPr>
          <p:cNvSpPr>
            <a:spLocks noChangeAspect="1"/>
          </p:cNvSpPr>
          <p:nvPr userDrawn="1"/>
        </p:nvSpPr>
        <p:spPr>
          <a:xfrm>
            <a:off x="3518858" y="1809138"/>
            <a:ext cx="2340305" cy="234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
        <p:nvSpPr>
          <p:cNvPr id="9" name="Oval 8">
            <a:extLst>
              <a:ext uri="{FF2B5EF4-FFF2-40B4-BE49-F238E27FC236}">
                <a16:creationId xmlns:a16="http://schemas.microsoft.com/office/drawing/2014/main" id="{B5446C63-243C-498D-968B-148ADF6E46ED}"/>
              </a:ext>
            </a:extLst>
          </p:cNvPr>
          <p:cNvSpPr>
            <a:spLocks noChangeAspect="1"/>
          </p:cNvSpPr>
          <p:nvPr userDrawn="1"/>
        </p:nvSpPr>
        <p:spPr>
          <a:xfrm>
            <a:off x="6331211" y="1809138"/>
            <a:ext cx="2340305" cy="234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
        <p:nvSpPr>
          <p:cNvPr id="22" name="Oval 21">
            <a:extLst>
              <a:ext uri="{FF2B5EF4-FFF2-40B4-BE49-F238E27FC236}">
                <a16:creationId xmlns:a16="http://schemas.microsoft.com/office/drawing/2014/main" id="{7495A5C8-87A1-4141-B7D8-C98B8078B654}"/>
              </a:ext>
            </a:extLst>
          </p:cNvPr>
          <p:cNvSpPr>
            <a:spLocks noChangeAspect="1"/>
          </p:cNvSpPr>
          <p:nvPr userDrawn="1"/>
        </p:nvSpPr>
        <p:spPr>
          <a:xfrm>
            <a:off x="9143564" y="1809138"/>
            <a:ext cx="2340305" cy="2340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err="1"/>
          </a:p>
        </p:txBody>
      </p:sp>
    </p:spTree>
    <p:extLst>
      <p:ext uri="{BB962C8B-B14F-4D97-AF65-F5344CB8AC3E}">
        <p14:creationId xmlns:p14="http://schemas.microsoft.com/office/powerpoint/2010/main" val="4317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3">
                                            <p:txEl>
                                              <p:pRg st="0" end="0"/>
                                            </p:txEl>
                                          </p:spTgt>
                                        </p:tgtEl>
                                        <p:attrNameLst>
                                          <p:attrName>style.visibility</p:attrName>
                                        </p:attrNameLst>
                                      </p:cBhvr>
                                      <p:to>
                                        <p:strVal val="visible"/>
                                      </p:to>
                                    </p:set>
                                    <p:animEffect transition="in" filter="fade">
                                      <p:cBhvr>
                                        <p:cTn id="5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animBg="1"/>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2"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 grpId="0" animBg="1"/>
      <p:bldP spid="5" grpId="0" animBg="1"/>
      <p:bldP spid="9" grpId="0" animBg="1"/>
      <p:bldP spid="2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CREEN &amp;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04890A-19F0-42DE-8CF1-5E3FB847D622}"/>
              </a:ext>
            </a:extLst>
          </p:cNvPr>
          <p:cNvSpPr/>
          <p:nvPr userDrawn="1"/>
        </p:nvSpPr>
        <p:spPr>
          <a:xfrm>
            <a:off x="1" y="3705833"/>
            <a:ext cx="12191999" cy="25263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dirty="0" err="1"/>
          </a:p>
        </p:txBody>
      </p:sp>
      <p:sp>
        <p:nvSpPr>
          <p:cNvPr id="20" name="Content">
            <a:extLst>
              <a:ext uri="{FF2B5EF4-FFF2-40B4-BE49-F238E27FC236}">
                <a16:creationId xmlns:a16="http://schemas.microsoft.com/office/drawing/2014/main" id="{2133F624-8D19-43C9-B73D-8F5B67C06859}"/>
              </a:ext>
            </a:extLst>
          </p:cNvPr>
          <p:cNvSpPr>
            <a:spLocks noGrp="1"/>
          </p:cNvSpPr>
          <p:nvPr>
            <p:ph sz="half" idx="2"/>
          </p:nvPr>
        </p:nvSpPr>
        <p:spPr bwMode="gray">
          <a:xfrm>
            <a:off x="6311622" y="1989138"/>
            <a:ext cx="5339495" cy="3929262"/>
          </a:xfrm>
        </p:spPr>
        <p:txBody>
          <a:bodyPr vert="horz" lIns="0" tIns="0" rIns="0" bIns="0" rtlCol="0">
            <a:noAutofit/>
          </a:bodyPr>
          <a:lstStyle>
            <a:lvl1pPr marL="0" indent="0">
              <a:lnSpc>
                <a:spcPct val="100000"/>
              </a:lnSpc>
              <a:buNone/>
              <a:defRPr lang="en-GB" sz="1600" noProof="0" smtClean="0"/>
            </a:lvl1pPr>
            <a:lvl2pPr marL="450000" indent="0">
              <a:lnSpc>
                <a:spcPct val="100000"/>
              </a:lnSpc>
              <a:buNone/>
              <a:defRPr lang="en-GB" sz="1600" noProof="0" smtClean="0"/>
            </a:lvl2pPr>
            <a:lvl3pPr marL="810000" indent="0">
              <a:lnSpc>
                <a:spcPct val="100000"/>
              </a:lnSpc>
              <a:buNone/>
              <a:defRPr lang="en-GB" sz="1600" noProof="0" smtClean="0"/>
            </a:lvl3pPr>
            <a:lvl4pPr marL="1170000" indent="0">
              <a:lnSpc>
                <a:spcPct val="100000"/>
              </a:lnSpc>
              <a:buNone/>
              <a:defRPr lang="en-GB" sz="1600" noProof="0" smtClean="0"/>
            </a:lvl4pPr>
            <a:lvl5pPr marL="1530000" indent="0">
              <a:lnSpc>
                <a:spcPct val="100000"/>
              </a:lnSpc>
              <a:buNone/>
              <a:defRPr lang="en-GB" sz="1600" noProof="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itle">
            <a:extLst>
              <a:ext uri="{FF2B5EF4-FFF2-40B4-BE49-F238E27FC236}">
                <a16:creationId xmlns:a16="http://schemas.microsoft.com/office/drawing/2014/main" id="{99E289FC-5DBD-405B-86E6-8E0233A337FE}"/>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1" name="Subtitle">
            <a:extLst>
              <a:ext uri="{FF2B5EF4-FFF2-40B4-BE49-F238E27FC236}">
                <a16:creationId xmlns:a16="http://schemas.microsoft.com/office/drawing/2014/main" id="{C42649E4-F222-4C52-AFB5-F7EDE2B52583}"/>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2" name="Text Placeholder 10">
            <a:extLst>
              <a:ext uri="{FF2B5EF4-FFF2-40B4-BE49-F238E27FC236}">
                <a16:creationId xmlns:a16="http://schemas.microsoft.com/office/drawing/2014/main" id="{F1764A68-B2D0-4A9F-8155-F4B622FA5C07}"/>
              </a:ext>
            </a:extLst>
          </p:cNvPr>
          <p:cNvSpPr>
            <a:spLocks noGrp="1"/>
          </p:cNvSpPr>
          <p:nvPr>
            <p:ph type="body" sz="quarter" idx="15"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pic>
        <p:nvPicPr>
          <p:cNvPr id="10" name="Picture 9">
            <a:extLst>
              <a:ext uri="{FF2B5EF4-FFF2-40B4-BE49-F238E27FC236}">
                <a16:creationId xmlns:a16="http://schemas.microsoft.com/office/drawing/2014/main" id="{EB00CB34-3BA7-4864-9501-7BD8171F45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3488" y="1926860"/>
            <a:ext cx="5361743" cy="3981519"/>
          </a:xfrm>
          <a:prstGeom prst="rect">
            <a:avLst/>
          </a:prstGeom>
        </p:spPr>
      </p:pic>
      <p:sp>
        <p:nvSpPr>
          <p:cNvPr id="13" name="Picture">
            <a:extLst>
              <a:ext uri="{FF2B5EF4-FFF2-40B4-BE49-F238E27FC236}">
                <a16:creationId xmlns:a16="http://schemas.microsoft.com/office/drawing/2014/main" id="{11224128-10BB-40C6-B449-48EC86F33656}"/>
              </a:ext>
            </a:extLst>
          </p:cNvPr>
          <p:cNvSpPr>
            <a:spLocks noGrp="1" noChangeAspect="1"/>
          </p:cNvSpPr>
          <p:nvPr>
            <p:ph type="pic" sz="quarter" idx="14" hasCustomPrompt="1"/>
          </p:nvPr>
        </p:nvSpPr>
        <p:spPr bwMode="gray">
          <a:xfrm>
            <a:off x="623969" y="2240280"/>
            <a:ext cx="4710725" cy="2827020"/>
          </a:xfrm>
          <a:solidFill>
            <a:schemeClr val="bg2"/>
          </a:solidFill>
        </p:spPr>
        <p:txBody>
          <a:bodyPr lIns="144000" tIns="144000"/>
          <a:lstStyle>
            <a:lvl1pPr marL="0" indent="0">
              <a:buNone/>
              <a:defRPr/>
            </a:lvl1pPr>
          </a:lstStyle>
          <a:p>
            <a:r>
              <a:rPr lang="en-GB" noProof="0"/>
              <a:t>Picture</a:t>
            </a:r>
          </a:p>
        </p:txBody>
      </p:sp>
    </p:spTree>
    <p:extLst>
      <p:ext uri="{BB962C8B-B14F-4D97-AF65-F5344CB8AC3E}">
        <p14:creationId xmlns:p14="http://schemas.microsoft.com/office/powerpoint/2010/main" val="32220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CREEN &amp;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E60FB8-91C6-44E6-96A0-7D2505270F9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3488" y="1926860"/>
            <a:ext cx="5361743" cy="3981519"/>
          </a:xfrm>
          <a:prstGeom prst="rect">
            <a:avLst/>
          </a:prstGeom>
        </p:spPr>
      </p:pic>
      <p:sp>
        <p:nvSpPr>
          <p:cNvPr id="46" name="Text 1">
            <a:extLst>
              <a:ext uri="{FF2B5EF4-FFF2-40B4-BE49-F238E27FC236}">
                <a16:creationId xmlns:a16="http://schemas.microsoft.com/office/drawing/2014/main" id="{6CE17609-0405-4055-A90D-0C65E685500C}"/>
              </a:ext>
            </a:extLst>
          </p:cNvPr>
          <p:cNvSpPr>
            <a:spLocks noGrp="1"/>
          </p:cNvSpPr>
          <p:nvPr>
            <p:ph type="body" sz="quarter" idx="28" hasCustomPrompt="1"/>
          </p:nvPr>
        </p:nvSpPr>
        <p:spPr bwMode="gray">
          <a:xfrm>
            <a:off x="6166319" y="1989138"/>
            <a:ext cx="2671548" cy="1587000"/>
          </a:xfrm>
        </p:spPr>
        <p:txBody>
          <a:bodyPr lIns="252000" tIns="0" anchor="ctr" anchorCtr="0"/>
          <a:lstStyle>
            <a:lvl1pPr marL="0" indent="0">
              <a:lnSpc>
                <a:spcPct val="100000"/>
              </a:lnSpc>
              <a:buNone/>
              <a:defRPr sz="1400"/>
            </a:lvl1pPr>
            <a:lvl2pPr>
              <a:defRPr/>
            </a:lvl2pPr>
            <a:lvl3pPr>
              <a:defRPr/>
            </a:lvl3pPr>
            <a:lvl4pPr>
              <a:defRPr/>
            </a:lvl4pPr>
            <a:lvl5pPr>
              <a:defRPr/>
            </a:lvl5pPr>
          </a:lstStyle>
          <a:p>
            <a:pPr lvl="0"/>
            <a:r>
              <a:rPr lang="en-GB" noProof="0" dirty="0"/>
              <a:t>Click to edit Master text styles</a:t>
            </a:r>
          </a:p>
        </p:txBody>
      </p:sp>
      <p:sp>
        <p:nvSpPr>
          <p:cNvPr id="47" name="Line 1">
            <a:extLst>
              <a:ext uri="{FF2B5EF4-FFF2-40B4-BE49-F238E27FC236}">
                <a16:creationId xmlns:a16="http://schemas.microsoft.com/office/drawing/2014/main" id="{B06FF98D-31FD-467F-B993-E11813FDBCD4}"/>
              </a:ext>
            </a:extLst>
          </p:cNvPr>
          <p:cNvSpPr>
            <a:spLocks noGrp="1"/>
          </p:cNvSpPr>
          <p:nvPr>
            <p:ph type="body" sz="quarter" idx="29" hasCustomPrompt="1"/>
          </p:nvPr>
        </p:nvSpPr>
        <p:spPr bwMode="gray">
          <a:xfrm>
            <a:off x="6166319" y="2114001"/>
            <a:ext cx="0" cy="1260000"/>
          </a:xfrm>
          <a:ln w="19050">
            <a:solidFill>
              <a:schemeClr val="accent1"/>
            </a:solidFill>
          </a:ln>
        </p:spPr>
        <p:txBody>
          <a:bodyPr/>
          <a:lstStyle>
            <a:lvl1pPr marL="0" indent="0">
              <a:buNone/>
              <a:defRPr/>
            </a:lvl1pPr>
          </a:lstStyle>
          <a:p>
            <a:pPr lvl="0"/>
            <a:r>
              <a:rPr lang="en-GB" noProof="0"/>
              <a:t> </a:t>
            </a:r>
          </a:p>
        </p:txBody>
      </p:sp>
      <p:sp>
        <p:nvSpPr>
          <p:cNvPr id="25" name="Text 2">
            <a:extLst>
              <a:ext uri="{FF2B5EF4-FFF2-40B4-BE49-F238E27FC236}">
                <a16:creationId xmlns:a16="http://schemas.microsoft.com/office/drawing/2014/main" id="{18018157-73A3-4A68-B992-694C0A7BAD23}"/>
              </a:ext>
            </a:extLst>
          </p:cNvPr>
          <p:cNvSpPr>
            <a:spLocks noGrp="1"/>
          </p:cNvSpPr>
          <p:nvPr>
            <p:ph type="body" sz="quarter" idx="34" hasCustomPrompt="1"/>
          </p:nvPr>
        </p:nvSpPr>
        <p:spPr bwMode="gray">
          <a:xfrm>
            <a:off x="8979569" y="1989138"/>
            <a:ext cx="2671548" cy="1587000"/>
          </a:xfrm>
        </p:spPr>
        <p:txBody>
          <a:bodyPr lIns="252000" tIns="0" anchor="ctr" anchorCtr="0"/>
          <a:lstStyle>
            <a:lvl1pPr marL="0" indent="0">
              <a:lnSpc>
                <a:spcPct val="100000"/>
              </a:lnSpc>
              <a:buNone/>
              <a:defRPr sz="1400"/>
            </a:lvl1pPr>
            <a:lvl2pPr>
              <a:defRPr/>
            </a:lvl2pPr>
            <a:lvl3pPr>
              <a:defRPr/>
            </a:lvl3pPr>
            <a:lvl4pPr>
              <a:defRPr/>
            </a:lvl4pPr>
            <a:lvl5pPr>
              <a:defRPr/>
            </a:lvl5pPr>
          </a:lstStyle>
          <a:p>
            <a:pPr lvl="0"/>
            <a:r>
              <a:rPr lang="en-GB" noProof="0"/>
              <a:t>Click to edit Master text styles</a:t>
            </a:r>
          </a:p>
        </p:txBody>
      </p:sp>
      <p:sp>
        <p:nvSpPr>
          <p:cNvPr id="26" name="Line 2">
            <a:extLst>
              <a:ext uri="{FF2B5EF4-FFF2-40B4-BE49-F238E27FC236}">
                <a16:creationId xmlns:a16="http://schemas.microsoft.com/office/drawing/2014/main" id="{E7B2AA1D-B182-42D7-9AFB-1BEF2D10D1A8}"/>
              </a:ext>
            </a:extLst>
          </p:cNvPr>
          <p:cNvSpPr>
            <a:spLocks noGrp="1"/>
          </p:cNvSpPr>
          <p:nvPr>
            <p:ph type="body" sz="quarter" idx="35" hasCustomPrompt="1"/>
          </p:nvPr>
        </p:nvSpPr>
        <p:spPr bwMode="gray">
          <a:xfrm>
            <a:off x="8979569" y="2114001"/>
            <a:ext cx="0" cy="1260000"/>
          </a:xfrm>
          <a:ln w="19050">
            <a:solidFill>
              <a:schemeClr val="accent1"/>
            </a:solidFill>
          </a:ln>
        </p:spPr>
        <p:txBody>
          <a:bodyPr/>
          <a:lstStyle>
            <a:lvl1pPr marL="0" indent="0">
              <a:buNone/>
              <a:defRPr/>
            </a:lvl1pPr>
          </a:lstStyle>
          <a:p>
            <a:pPr lvl="0"/>
            <a:r>
              <a:rPr lang="en-GB" noProof="0"/>
              <a:t> </a:t>
            </a:r>
          </a:p>
        </p:txBody>
      </p:sp>
      <p:sp>
        <p:nvSpPr>
          <p:cNvPr id="37" name="Text 3">
            <a:extLst>
              <a:ext uri="{FF2B5EF4-FFF2-40B4-BE49-F238E27FC236}">
                <a16:creationId xmlns:a16="http://schemas.microsoft.com/office/drawing/2014/main" id="{B38BAE91-EE45-4041-B868-F130677CB2AF}"/>
              </a:ext>
            </a:extLst>
          </p:cNvPr>
          <p:cNvSpPr>
            <a:spLocks noGrp="1"/>
          </p:cNvSpPr>
          <p:nvPr>
            <p:ph type="body" sz="quarter" idx="43" hasCustomPrompt="1"/>
          </p:nvPr>
        </p:nvSpPr>
        <p:spPr bwMode="gray">
          <a:xfrm>
            <a:off x="6166319" y="3960263"/>
            <a:ext cx="2671548" cy="1587000"/>
          </a:xfrm>
        </p:spPr>
        <p:txBody>
          <a:bodyPr lIns="252000" tIns="0" anchor="ctr" anchorCtr="0"/>
          <a:lstStyle>
            <a:lvl1pPr marL="0" indent="0">
              <a:lnSpc>
                <a:spcPct val="100000"/>
              </a:lnSpc>
              <a:buNone/>
              <a:defRPr sz="1400"/>
            </a:lvl1pPr>
            <a:lvl2pPr>
              <a:defRPr/>
            </a:lvl2pPr>
            <a:lvl3pPr>
              <a:defRPr/>
            </a:lvl3pPr>
            <a:lvl4pPr>
              <a:defRPr/>
            </a:lvl4pPr>
            <a:lvl5pPr>
              <a:defRPr/>
            </a:lvl5pPr>
          </a:lstStyle>
          <a:p>
            <a:pPr lvl="0"/>
            <a:r>
              <a:rPr lang="en-GB" noProof="0"/>
              <a:t>Click to edit Master text styles</a:t>
            </a:r>
          </a:p>
        </p:txBody>
      </p:sp>
      <p:sp>
        <p:nvSpPr>
          <p:cNvPr id="52" name="Line 3">
            <a:extLst>
              <a:ext uri="{FF2B5EF4-FFF2-40B4-BE49-F238E27FC236}">
                <a16:creationId xmlns:a16="http://schemas.microsoft.com/office/drawing/2014/main" id="{77538965-A3B1-482C-89EF-E55884ADC99D}"/>
              </a:ext>
            </a:extLst>
          </p:cNvPr>
          <p:cNvSpPr>
            <a:spLocks noGrp="1"/>
          </p:cNvSpPr>
          <p:nvPr>
            <p:ph type="body" sz="quarter" idx="44" hasCustomPrompt="1"/>
          </p:nvPr>
        </p:nvSpPr>
        <p:spPr bwMode="gray">
          <a:xfrm>
            <a:off x="6166319" y="4084163"/>
            <a:ext cx="0" cy="1260000"/>
          </a:xfrm>
          <a:ln w="19050">
            <a:solidFill>
              <a:schemeClr val="accent1"/>
            </a:solidFill>
          </a:ln>
        </p:spPr>
        <p:txBody>
          <a:bodyPr/>
          <a:lstStyle>
            <a:lvl1pPr marL="0" indent="0">
              <a:buNone/>
              <a:defRPr/>
            </a:lvl1pPr>
          </a:lstStyle>
          <a:p>
            <a:pPr lvl="0"/>
            <a:r>
              <a:rPr lang="en-GB" noProof="0"/>
              <a:t> </a:t>
            </a:r>
          </a:p>
        </p:txBody>
      </p:sp>
      <p:sp>
        <p:nvSpPr>
          <p:cNvPr id="54" name="Text 4">
            <a:extLst>
              <a:ext uri="{FF2B5EF4-FFF2-40B4-BE49-F238E27FC236}">
                <a16:creationId xmlns:a16="http://schemas.microsoft.com/office/drawing/2014/main" id="{D72BB450-0C89-4EF2-875D-20BC501BCFE1}"/>
              </a:ext>
            </a:extLst>
          </p:cNvPr>
          <p:cNvSpPr>
            <a:spLocks noGrp="1"/>
          </p:cNvSpPr>
          <p:nvPr>
            <p:ph type="body" sz="quarter" idx="46" hasCustomPrompt="1"/>
          </p:nvPr>
        </p:nvSpPr>
        <p:spPr bwMode="gray">
          <a:xfrm>
            <a:off x="8979569" y="3960263"/>
            <a:ext cx="2671548" cy="1587000"/>
          </a:xfrm>
        </p:spPr>
        <p:txBody>
          <a:bodyPr lIns="252000" tIns="0" anchor="ctr" anchorCtr="0"/>
          <a:lstStyle>
            <a:lvl1pPr marL="0" indent="0">
              <a:lnSpc>
                <a:spcPct val="100000"/>
              </a:lnSpc>
              <a:buNone/>
              <a:defRPr sz="1400"/>
            </a:lvl1pPr>
            <a:lvl2pPr>
              <a:defRPr/>
            </a:lvl2pPr>
            <a:lvl3pPr>
              <a:defRPr/>
            </a:lvl3pPr>
            <a:lvl4pPr>
              <a:defRPr/>
            </a:lvl4pPr>
            <a:lvl5pPr>
              <a:defRPr/>
            </a:lvl5pPr>
          </a:lstStyle>
          <a:p>
            <a:pPr lvl="0"/>
            <a:r>
              <a:rPr lang="en-GB" noProof="0"/>
              <a:t>Click to edit Master text styles</a:t>
            </a:r>
          </a:p>
        </p:txBody>
      </p:sp>
      <p:sp>
        <p:nvSpPr>
          <p:cNvPr id="55" name="Line 4">
            <a:extLst>
              <a:ext uri="{FF2B5EF4-FFF2-40B4-BE49-F238E27FC236}">
                <a16:creationId xmlns:a16="http://schemas.microsoft.com/office/drawing/2014/main" id="{C1A8A657-882D-4C1C-9990-A24CD2D9C55F}"/>
              </a:ext>
            </a:extLst>
          </p:cNvPr>
          <p:cNvSpPr>
            <a:spLocks noGrp="1"/>
          </p:cNvSpPr>
          <p:nvPr>
            <p:ph type="body" sz="quarter" idx="47" hasCustomPrompt="1"/>
          </p:nvPr>
        </p:nvSpPr>
        <p:spPr bwMode="gray">
          <a:xfrm>
            <a:off x="8979569" y="4084163"/>
            <a:ext cx="0" cy="1260000"/>
          </a:xfrm>
          <a:ln w="19050">
            <a:solidFill>
              <a:schemeClr val="accent1"/>
            </a:solidFill>
          </a:ln>
        </p:spPr>
        <p:txBody>
          <a:bodyPr/>
          <a:lstStyle>
            <a:lvl1pPr marL="0" indent="0">
              <a:buNone/>
              <a:defRPr/>
            </a:lvl1pPr>
          </a:lstStyle>
          <a:p>
            <a:pPr lvl="0"/>
            <a:r>
              <a:rPr lang="en-GB" noProof="0"/>
              <a:t> </a:t>
            </a:r>
          </a:p>
        </p:txBody>
      </p:sp>
      <p:sp>
        <p:nvSpPr>
          <p:cNvPr id="16" name="Title">
            <a:extLst>
              <a:ext uri="{FF2B5EF4-FFF2-40B4-BE49-F238E27FC236}">
                <a16:creationId xmlns:a16="http://schemas.microsoft.com/office/drawing/2014/main" id="{95587E3C-18A0-462C-91C2-B8478CA332F5}"/>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7" name="Subtitle">
            <a:extLst>
              <a:ext uri="{FF2B5EF4-FFF2-40B4-BE49-F238E27FC236}">
                <a16:creationId xmlns:a16="http://schemas.microsoft.com/office/drawing/2014/main" id="{B0C2F948-327E-4E35-85E9-E4DE07604553}"/>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8" name="Text Placeholder 10">
            <a:extLst>
              <a:ext uri="{FF2B5EF4-FFF2-40B4-BE49-F238E27FC236}">
                <a16:creationId xmlns:a16="http://schemas.microsoft.com/office/drawing/2014/main" id="{856AE5E9-E36C-471B-91B6-5A0925D5A845}"/>
              </a:ext>
            </a:extLst>
          </p:cNvPr>
          <p:cNvSpPr>
            <a:spLocks noGrp="1"/>
          </p:cNvSpPr>
          <p:nvPr>
            <p:ph type="body" sz="quarter" idx="48"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
        <p:nvSpPr>
          <p:cNvPr id="22" name="Picture">
            <a:extLst>
              <a:ext uri="{FF2B5EF4-FFF2-40B4-BE49-F238E27FC236}">
                <a16:creationId xmlns:a16="http://schemas.microsoft.com/office/drawing/2014/main" id="{983393EA-15BA-4664-B49B-696FDB03D769}"/>
              </a:ext>
            </a:extLst>
          </p:cNvPr>
          <p:cNvSpPr>
            <a:spLocks noGrp="1" noChangeAspect="1"/>
          </p:cNvSpPr>
          <p:nvPr>
            <p:ph type="pic" sz="quarter" idx="14" hasCustomPrompt="1"/>
          </p:nvPr>
        </p:nvSpPr>
        <p:spPr bwMode="gray">
          <a:xfrm>
            <a:off x="623969" y="2240280"/>
            <a:ext cx="4710725" cy="2827020"/>
          </a:xfrm>
          <a:solidFill>
            <a:schemeClr val="bg2"/>
          </a:solidFill>
        </p:spPr>
        <p:txBody>
          <a:bodyPr lIns="144000" tIns="144000"/>
          <a:lstStyle>
            <a:lvl1pPr marL="0" indent="0">
              <a:buNone/>
              <a:defRPr/>
            </a:lvl1pPr>
          </a:lstStyle>
          <a:p>
            <a:r>
              <a:rPr lang="en-GB" noProof="0"/>
              <a:t>Picture</a:t>
            </a:r>
          </a:p>
        </p:txBody>
      </p:sp>
    </p:spTree>
    <p:extLst>
      <p:ext uri="{BB962C8B-B14F-4D97-AF65-F5344CB8AC3E}">
        <p14:creationId xmlns:p14="http://schemas.microsoft.com/office/powerpoint/2010/main" val="177112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6">
                                            <p:txEl>
                                              <p:pRg st="0" end="0"/>
                                            </p:txEl>
                                          </p:spTgt>
                                        </p:tgtEl>
                                        <p:attrNameLst>
                                          <p:attrName>style.visibility</p:attrName>
                                        </p:attrNameLst>
                                      </p:cBhvr>
                                      <p:to>
                                        <p:strVal val="visible"/>
                                      </p:to>
                                    </p:set>
                                    <p:animEffect transition="in" filter="wipe(left)">
                                      <p:cBhvr>
                                        <p:cTn id="10" dur="500"/>
                                        <p:tgtEl>
                                          <p:spTgt spid="4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37">
                                            <p:txEl>
                                              <p:pRg st="0" end="0"/>
                                            </p:txEl>
                                          </p:spTgt>
                                        </p:tgtEl>
                                        <p:attrNameLst>
                                          <p:attrName>style.visibility</p:attrName>
                                        </p:attrNameLst>
                                      </p:cBhvr>
                                      <p:to>
                                        <p:strVal val="visible"/>
                                      </p:to>
                                    </p:set>
                                    <p:animEffect transition="in" filter="wipe(left)">
                                      <p:cBhvr>
                                        <p:cTn id="26" dur="500"/>
                                        <p:tgtEl>
                                          <p:spTgt spid="3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54">
                                            <p:txEl>
                                              <p:pRg st="0" end="0"/>
                                            </p:txEl>
                                          </p:spTgt>
                                        </p:tgtEl>
                                        <p:attrNameLst>
                                          <p:attrName>style.visibility</p:attrName>
                                        </p:attrNameLst>
                                      </p:cBhvr>
                                      <p:to>
                                        <p:strVal val="visible"/>
                                      </p:to>
                                    </p:set>
                                    <p:animEffect transition="in" filter="wipe(left)">
                                      <p:cBhvr>
                                        <p:cTn id="34"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tmplLst>
          <p:tmpl lvl="1">
            <p:tnLst>
              <p:par>
                <p:cTn presetID="22" presetClass="entr" presetSubtype="8"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animBg="1">
        <p:tmplLst>
          <p:tmpl>
            <p:tnLst>
              <p:par>
                <p:cTn presetID="22" presetClass="entr" presetSubtype="1" fill="hold" nodeType="click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up)">
                      <p:cBhvr>
                        <p:cTn dur="500"/>
                        <p:tgtEl>
                          <p:spTgt spid="47"/>
                        </p:tgtEl>
                      </p:cBhvr>
                    </p:animEffect>
                  </p:childTnLst>
                </p:cTn>
              </p:par>
            </p:tnLst>
          </p:tmpl>
        </p:tmplLst>
      </p:bldP>
      <p:bldP spid="25" grpId="0" build="p">
        <p:tmplLst>
          <p:tmpl lvl="1">
            <p:tnLst>
              <p:par>
                <p:cTn presetID="22" presetClass="entr" presetSubtype="8"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tmplLst>
          <p:tmpl>
            <p:tnLst>
              <p:par>
                <p:cTn presetID="22" presetClass="entr" presetSubtype="1"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up)">
                      <p:cBhvr>
                        <p:cTn dur="500"/>
                        <p:tgtEl>
                          <p:spTgt spid="26"/>
                        </p:tgtEl>
                      </p:cBhvr>
                    </p:animEffect>
                  </p:childTnLst>
                </p:cTn>
              </p:par>
            </p:tnLst>
          </p:tmpl>
        </p:tmplLst>
      </p:bldP>
      <p:bldP spid="37" grpId="0" build="p">
        <p:tmplLst>
          <p:tmpl lvl="1">
            <p:tnLst>
              <p:par>
                <p:cTn presetID="22" presetClass="entr" presetSubtype="8"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52" grpId="0" animBg="1">
        <p:tmplLst>
          <p:tmpl>
            <p:tnLst>
              <p:par>
                <p:cTn presetID="22" presetClass="entr" presetSubtype="1" fill="hold" nodeType="click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up)">
                      <p:cBhvr>
                        <p:cTn dur="500"/>
                        <p:tgtEl>
                          <p:spTgt spid="52"/>
                        </p:tgtEl>
                      </p:cBhvr>
                    </p:animEffect>
                  </p:childTnLst>
                </p:cTn>
              </p:par>
            </p:tnLst>
          </p:tmpl>
        </p:tmplLst>
      </p:bldP>
      <p:bldP spid="54" grpId="0" build="p">
        <p:tmplLst>
          <p:tmpl lvl="1">
            <p:tnLst>
              <p:par>
                <p:cTn presetID="22" presetClass="entr" presetSubtype="8"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animBg="1">
        <p:tmplLst>
          <p:tmpl>
            <p:tnLst>
              <p:par>
                <p:cTn presetID="22" presetClass="entr" presetSubtype="1" fill="hold" nodeType="click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bg bwMode="gray">
      <p:bgPr>
        <a:solidFill>
          <a:schemeClr val="bg1"/>
        </a:solidFill>
        <a:effectLst/>
      </p:bgPr>
    </p:bg>
    <p:spTree>
      <p:nvGrpSpPr>
        <p:cNvPr id="1" name=""/>
        <p:cNvGrpSpPr/>
        <p:nvPr/>
      </p:nvGrpSpPr>
      <p:grpSpPr>
        <a:xfrm>
          <a:off x="0" y="0"/>
          <a:ext cx="0" cy="0"/>
          <a:chOff x="0" y="0"/>
          <a:chExt cx="0" cy="0"/>
        </a:xfrm>
      </p:grpSpPr>
      <p:sp>
        <p:nvSpPr>
          <p:cNvPr id="3" name="Content"/>
          <p:cNvSpPr>
            <a:spLocks noGrp="1"/>
          </p:cNvSpPr>
          <p:nvPr>
            <p:ph idx="1"/>
          </p:nvPr>
        </p:nvSpPr>
        <p:spPr bwMode="gray">
          <a:xfrm>
            <a:off x="540070" y="1989138"/>
            <a:ext cx="11111046" cy="3929262"/>
          </a:xfrm>
        </p:spPr>
        <p:txBody>
          <a:bodyPr lIns="540000" tIns="1440000"/>
          <a:lstStyle>
            <a:lvl1pPr marL="0" indent="0">
              <a:lnSpc>
                <a:spcPct val="100000"/>
              </a:lnSpc>
              <a:buNone/>
              <a:defRPr sz="2800" b="1">
                <a:solidFill>
                  <a:schemeClr val="tx1"/>
                </a:solidFill>
              </a:defRPr>
            </a:lvl1pPr>
            <a:lvl2pPr>
              <a:lnSpc>
                <a:spcPct val="100000"/>
              </a:lnSpc>
              <a:defRPr sz="2400" b="1">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endParaRPr lang="en-GB" noProof="0"/>
          </a:p>
        </p:txBody>
      </p:sp>
      <p:grpSp>
        <p:nvGrpSpPr>
          <p:cNvPr id="11" name="Auxiliary line">
            <a:extLst>
              <a:ext uri="{FF2B5EF4-FFF2-40B4-BE49-F238E27FC236}">
                <a16:creationId xmlns:a16="http://schemas.microsoft.com/office/drawing/2014/main" id="{9B83B95C-5BDA-4023-846F-55DEEBE51F2F}"/>
              </a:ext>
            </a:extLst>
          </p:cNvPr>
          <p:cNvGrpSpPr/>
          <p:nvPr userDrawn="1"/>
        </p:nvGrpSpPr>
        <p:grpSpPr bwMode="gray">
          <a:xfrm>
            <a:off x="-739146" y="-737252"/>
            <a:ext cx="12390264" cy="7381810"/>
            <a:chOff x="-739050" y="-737252"/>
            <a:chExt cx="12388651" cy="7381810"/>
          </a:xfrm>
        </p:grpSpPr>
        <p:grpSp>
          <p:nvGrpSpPr>
            <p:cNvPr id="13" name="Auxiliary line">
              <a:extLst>
                <a:ext uri="{FF2B5EF4-FFF2-40B4-BE49-F238E27FC236}">
                  <a16:creationId xmlns:a16="http://schemas.microsoft.com/office/drawing/2014/main" id="{23F61CDF-68E0-45EE-B8FC-5A4CAF0CCF0B}"/>
                </a:ext>
              </a:extLst>
            </p:cNvPr>
            <p:cNvGrpSpPr/>
            <p:nvPr userDrawn="1"/>
          </p:nvGrpSpPr>
          <p:grpSpPr bwMode="gray">
            <a:xfrm>
              <a:off x="540001" y="-737252"/>
              <a:ext cx="900000" cy="720000"/>
              <a:chOff x="540001" y="-737252"/>
              <a:chExt cx="900000" cy="720000"/>
            </a:xfrm>
          </p:grpSpPr>
          <p:cxnSp>
            <p:nvCxnSpPr>
              <p:cNvPr id="26" name="Line">
                <a:extLst>
                  <a:ext uri="{FF2B5EF4-FFF2-40B4-BE49-F238E27FC236}">
                    <a16:creationId xmlns:a16="http://schemas.microsoft.com/office/drawing/2014/main" id="{EB67E9FD-EE35-4783-B313-6CA9B216B9DD}"/>
                  </a:ext>
                </a:extLst>
              </p:cNvPr>
              <p:cNvCxnSpPr/>
              <p:nvPr userDrawn="1"/>
            </p:nvCxnSpPr>
            <p:spPr bwMode="gray">
              <a:xfrm flipV="1">
                <a:off x="540002"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
                <a:extLst>
                  <a:ext uri="{FF2B5EF4-FFF2-40B4-BE49-F238E27FC236}">
                    <a16:creationId xmlns:a16="http://schemas.microsoft.com/office/drawing/2014/main" id="{8D36CE54-A0AD-4049-8418-3DAB5C1E99BC}"/>
                  </a:ext>
                </a:extLst>
              </p:cNvPr>
              <p:cNvSpPr txBox="1"/>
              <p:nvPr userDrawn="1"/>
            </p:nvSpPr>
            <p:spPr bwMode="gray">
              <a:xfrm>
                <a:off x="540001" y="-720000"/>
                <a:ext cx="900000" cy="540000"/>
              </a:xfrm>
              <a:prstGeom prst="rect">
                <a:avLst/>
              </a:prstGeom>
              <a:noFill/>
            </p:spPr>
            <p:txBody>
              <a:bodyPr wrap="square" lIns="72000" tIns="0" rIns="0" bIns="0" rtlCol="0">
                <a:noAutofit/>
              </a:bodyPr>
              <a:lstStyle/>
              <a:p>
                <a:pPr>
                  <a:lnSpc>
                    <a:spcPct val="90000"/>
                  </a:lnSpc>
                  <a:spcAft>
                    <a:spcPts val="1000"/>
                  </a:spcAft>
                </a:pPr>
                <a:r>
                  <a:rPr lang="en-GB" sz="1200" noProof="0"/>
                  <a:t>Position Helpline</a:t>
                </a:r>
                <a:br>
                  <a:rPr lang="en-GB" sz="1200" noProof="0"/>
                </a:br>
                <a:r>
                  <a:rPr lang="en-GB" sz="1200" noProof="0"/>
                  <a:t>15,44</a:t>
                </a:r>
              </a:p>
            </p:txBody>
          </p:sp>
        </p:grpSp>
        <p:grpSp>
          <p:nvGrpSpPr>
            <p:cNvPr id="14" name="Auxiliary line">
              <a:extLst>
                <a:ext uri="{FF2B5EF4-FFF2-40B4-BE49-F238E27FC236}">
                  <a16:creationId xmlns:a16="http://schemas.microsoft.com/office/drawing/2014/main" id="{DC2DB8A3-6392-4414-823E-6F3CB6ACE99A}"/>
                </a:ext>
              </a:extLst>
            </p:cNvPr>
            <p:cNvGrpSpPr/>
            <p:nvPr userDrawn="1"/>
          </p:nvGrpSpPr>
          <p:grpSpPr bwMode="gray">
            <a:xfrm>
              <a:off x="10749601" y="-737252"/>
              <a:ext cx="900000" cy="720000"/>
              <a:chOff x="10749601" y="-737252"/>
              <a:chExt cx="900000" cy="720000"/>
            </a:xfrm>
          </p:grpSpPr>
          <p:cxnSp>
            <p:nvCxnSpPr>
              <p:cNvPr id="24" name="Line">
                <a:extLst>
                  <a:ext uri="{FF2B5EF4-FFF2-40B4-BE49-F238E27FC236}">
                    <a16:creationId xmlns:a16="http://schemas.microsoft.com/office/drawing/2014/main" id="{204B4B1C-4020-4A75-B9AF-800738CAD0C8}"/>
                  </a:ext>
                </a:extLst>
              </p:cNvPr>
              <p:cNvCxnSpPr/>
              <p:nvPr userDrawn="1"/>
            </p:nvCxnSpPr>
            <p:spPr bwMode="gray">
              <a:xfrm flipV="1">
                <a:off x="11649601"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
                <a:extLst>
                  <a:ext uri="{FF2B5EF4-FFF2-40B4-BE49-F238E27FC236}">
                    <a16:creationId xmlns:a16="http://schemas.microsoft.com/office/drawing/2014/main" id="{4674983C-DDE5-4A76-A5CC-BF3AC72FC754}"/>
                  </a:ext>
                </a:extLst>
              </p:cNvPr>
              <p:cNvSpPr txBox="1"/>
              <p:nvPr userDrawn="1"/>
            </p:nvSpPr>
            <p:spPr bwMode="gray">
              <a:xfrm>
                <a:off x="10749601" y="-720000"/>
                <a:ext cx="900000" cy="540000"/>
              </a:xfrm>
              <a:prstGeom prst="rect">
                <a:avLst/>
              </a:prstGeom>
              <a:noFill/>
            </p:spPr>
            <p:txBody>
              <a:bodyPr wrap="square" lIns="0" tIns="0" rIns="72000" bIns="0" rtlCol="0">
                <a:noAutofit/>
              </a:bodyPr>
              <a:lstStyle/>
              <a:p>
                <a:pPr algn="r">
                  <a:lnSpc>
                    <a:spcPct val="90000"/>
                  </a:lnSpc>
                  <a:spcAft>
                    <a:spcPts val="1000"/>
                  </a:spcAft>
                </a:pPr>
                <a:r>
                  <a:rPr lang="en-GB" sz="1200" noProof="0"/>
                  <a:t>Position Helpline</a:t>
                </a:r>
                <a:br>
                  <a:rPr lang="en-GB" sz="1200" noProof="0"/>
                </a:br>
                <a:r>
                  <a:rPr lang="en-GB" sz="1200" noProof="0"/>
                  <a:t>15,44</a:t>
                </a:r>
              </a:p>
            </p:txBody>
          </p:sp>
        </p:grpSp>
        <p:grpSp>
          <p:nvGrpSpPr>
            <p:cNvPr id="15" name="Auxiliary line">
              <a:extLst>
                <a:ext uri="{FF2B5EF4-FFF2-40B4-BE49-F238E27FC236}">
                  <a16:creationId xmlns:a16="http://schemas.microsoft.com/office/drawing/2014/main" id="{31D9AB7F-BC0F-4408-B748-784FCAC6383F}"/>
                </a:ext>
              </a:extLst>
            </p:cNvPr>
            <p:cNvGrpSpPr/>
            <p:nvPr userDrawn="1"/>
          </p:nvGrpSpPr>
          <p:grpSpPr bwMode="gray">
            <a:xfrm>
              <a:off x="-739050" y="432000"/>
              <a:ext cx="739050" cy="720000"/>
              <a:chOff x="-739050" y="432000"/>
              <a:chExt cx="739050" cy="720000"/>
            </a:xfrm>
          </p:grpSpPr>
          <p:cxnSp>
            <p:nvCxnSpPr>
              <p:cNvPr id="22" name="Line">
                <a:extLst>
                  <a:ext uri="{FF2B5EF4-FFF2-40B4-BE49-F238E27FC236}">
                    <a16:creationId xmlns:a16="http://schemas.microsoft.com/office/drawing/2014/main" id="{750653F0-D640-4E4F-8280-6320C238A8E0}"/>
                  </a:ext>
                </a:extLst>
              </p:cNvPr>
              <p:cNvCxnSpPr/>
              <p:nvPr/>
            </p:nvCxnSpPr>
            <p:spPr bwMode="gray">
              <a:xfrm>
                <a:off x="-739050" y="4320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37827DC8-D028-4596-B59D-3EC13C348013}"/>
                  </a:ext>
                </a:extLst>
              </p:cNvPr>
              <p:cNvSpPr txBox="1"/>
              <p:nvPr userDrawn="1"/>
            </p:nvSpPr>
            <p:spPr bwMode="gray">
              <a:xfrm>
                <a:off x="-720000" y="432000"/>
                <a:ext cx="720000" cy="720000"/>
              </a:xfrm>
              <a:prstGeom prst="rect">
                <a:avLst/>
              </a:prstGeom>
              <a:noFill/>
            </p:spPr>
            <p:txBody>
              <a:bodyPr wrap="square" lIns="0" tIns="72000" rIns="0" bIns="0" rtlCol="0">
                <a:noAutofit/>
              </a:bodyPr>
              <a:lstStyle/>
              <a:p>
                <a:pPr>
                  <a:lnSpc>
                    <a:spcPct val="90000"/>
                  </a:lnSpc>
                  <a:spcAft>
                    <a:spcPts val="1000"/>
                  </a:spcAft>
                </a:pPr>
                <a:r>
                  <a:rPr lang="en-GB" sz="1200" noProof="0"/>
                  <a:t>Position Auxiliary line</a:t>
                </a:r>
                <a:br>
                  <a:rPr lang="en-GB" sz="1200" noProof="0"/>
                </a:br>
                <a:r>
                  <a:rPr lang="en-GB" sz="1200" noProof="0"/>
                  <a:t>8,32</a:t>
                </a:r>
              </a:p>
            </p:txBody>
          </p:sp>
        </p:grpSp>
        <p:grpSp>
          <p:nvGrpSpPr>
            <p:cNvPr id="16" name="Auxiliary line">
              <a:extLst>
                <a:ext uri="{FF2B5EF4-FFF2-40B4-BE49-F238E27FC236}">
                  <a16:creationId xmlns:a16="http://schemas.microsoft.com/office/drawing/2014/main" id="{9132022C-3A2F-4A9F-BE29-6F5C6528D6EA}"/>
                </a:ext>
              </a:extLst>
            </p:cNvPr>
            <p:cNvGrpSpPr/>
            <p:nvPr userDrawn="1"/>
          </p:nvGrpSpPr>
          <p:grpSpPr bwMode="gray">
            <a:xfrm>
              <a:off x="-739050" y="1610233"/>
              <a:ext cx="739050" cy="726157"/>
              <a:chOff x="-739050" y="1610233"/>
              <a:chExt cx="739050" cy="726157"/>
            </a:xfrm>
          </p:grpSpPr>
          <p:cxnSp>
            <p:nvCxnSpPr>
              <p:cNvPr id="20" name="Line">
                <a:extLst>
                  <a:ext uri="{FF2B5EF4-FFF2-40B4-BE49-F238E27FC236}">
                    <a16:creationId xmlns:a16="http://schemas.microsoft.com/office/drawing/2014/main" id="{09BF02F6-DDA8-4C21-A887-45DEDBA895C0}"/>
                  </a:ext>
                </a:extLst>
              </p:cNvPr>
              <p:cNvCxnSpPr/>
              <p:nvPr userDrawn="1"/>
            </p:nvCxnSpPr>
            <p:spPr bwMode="gray">
              <a:xfrm>
                <a:off x="-739050" y="1610233"/>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
                <a:extLst>
                  <a:ext uri="{FF2B5EF4-FFF2-40B4-BE49-F238E27FC236}">
                    <a16:creationId xmlns:a16="http://schemas.microsoft.com/office/drawing/2014/main" id="{5F61B4D2-F28F-46E5-98D4-7DF1DD51AE43}"/>
                  </a:ext>
                </a:extLst>
              </p:cNvPr>
              <p:cNvSpPr txBox="1"/>
              <p:nvPr userDrawn="1"/>
            </p:nvSpPr>
            <p:spPr bwMode="gray">
              <a:xfrm>
                <a:off x="-720000" y="1616390"/>
                <a:ext cx="720000" cy="720000"/>
              </a:xfrm>
              <a:prstGeom prst="rect">
                <a:avLst/>
              </a:prstGeom>
              <a:noFill/>
            </p:spPr>
            <p:txBody>
              <a:bodyPr wrap="square" lIns="0" tIns="72000" rIns="0" bIns="0" rtlCol="0">
                <a:noAutofit/>
              </a:bodyPr>
              <a:lstStyle/>
              <a:p>
                <a:pPr>
                  <a:lnSpc>
                    <a:spcPct val="90000"/>
                  </a:lnSpc>
                  <a:spcAft>
                    <a:spcPts val="1000"/>
                  </a:spcAft>
                </a:pPr>
                <a:r>
                  <a:rPr lang="en-GB" sz="1200" noProof="0"/>
                  <a:t>Position Auxiliary line</a:t>
                </a:r>
                <a:br>
                  <a:rPr lang="en-GB" sz="1200" noProof="0"/>
                </a:br>
                <a:r>
                  <a:rPr lang="en-GB" sz="1200" noProof="0"/>
                  <a:t>5,04</a:t>
                </a:r>
              </a:p>
            </p:txBody>
          </p:sp>
        </p:grpSp>
        <p:grpSp>
          <p:nvGrpSpPr>
            <p:cNvPr id="17" name="Auxiliary line">
              <a:extLst>
                <a:ext uri="{FF2B5EF4-FFF2-40B4-BE49-F238E27FC236}">
                  <a16:creationId xmlns:a16="http://schemas.microsoft.com/office/drawing/2014/main" id="{8FC84D96-696E-4A97-AD6A-D1D4CD055168}"/>
                </a:ext>
              </a:extLst>
            </p:cNvPr>
            <p:cNvGrpSpPr/>
            <p:nvPr userDrawn="1"/>
          </p:nvGrpSpPr>
          <p:grpSpPr bwMode="gray">
            <a:xfrm>
              <a:off x="-739050" y="5922206"/>
              <a:ext cx="735971" cy="722352"/>
              <a:chOff x="-739050" y="5922206"/>
              <a:chExt cx="735971" cy="722352"/>
            </a:xfrm>
          </p:grpSpPr>
          <p:cxnSp>
            <p:nvCxnSpPr>
              <p:cNvPr id="18" name="Line">
                <a:extLst>
                  <a:ext uri="{FF2B5EF4-FFF2-40B4-BE49-F238E27FC236}">
                    <a16:creationId xmlns:a16="http://schemas.microsoft.com/office/drawing/2014/main" id="{199EF566-94F1-4407-AEB7-6F125D23AF85}"/>
                  </a:ext>
                </a:extLst>
              </p:cNvPr>
              <p:cNvCxnSpPr/>
              <p:nvPr userDrawn="1"/>
            </p:nvCxnSpPr>
            <p:spPr bwMode="gray">
              <a:xfrm>
                <a:off x="-739050" y="5922206"/>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Text">
                <a:extLst>
                  <a:ext uri="{FF2B5EF4-FFF2-40B4-BE49-F238E27FC236}">
                    <a16:creationId xmlns:a16="http://schemas.microsoft.com/office/drawing/2014/main" id="{D3D85C8C-0CBB-4C08-BEE2-CA541CEF26B1}"/>
                  </a:ext>
                </a:extLst>
              </p:cNvPr>
              <p:cNvSpPr txBox="1"/>
              <p:nvPr userDrawn="1"/>
            </p:nvSpPr>
            <p:spPr bwMode="gray">
              <a:xfrm>
                <a:off x="-723079" y="5924558"/>
                <a:ext cx="720000" cy="720000"/>
              </a:xfrm>
              <a:prstGeom prst="rect">
                <a:avLst/>
              </a:prstGeom>
              <a:noFill/>
            </p:spPr>
            <p:txBody>
              <a:bodyPr wrap="square" lIns="0" tIns="72000" rIns="0" bIns="0" rtlCol="0">
                <a:noAutofit/>
              </a:bodyPr>
              <a:lstStyle/>
              <a:p>
                <a:pPr>
                  <a:lnSpc>
                    <a:spcPct val="90000"/>
                  </a:lnSpc>
                  <a:spcAft>
                    <a:spcPts val="1000"/>
                  </a:spcAft>
                </a:pPr>
                <a:r>
                  <a:rPr lang="en-GB" sz="1200" noProof="0"/>
                  <a:t>Position Auxiliary line</a:t>
                </a:r>
                <a:br>
                  <a:rPr lang="en-GB" sz="1200" noProof="0"/>
                </a:br>
                <a:r>
                  <a:rPr lang="en-GB" sz="1200" noProof="0"/>
                  <a:t>6,92</a:t>
                </a:r>
              </a:p>
            </p:txBody>
          </p:sp>
        </p:grpSp>
      </p:grpSp>
      <p:sp>
        <p:nvSpPr>
          <p:cNvPr id="28" name="Red Bar">
            <a:extLst>
              <a:ext uri="{FF2B5EF4-FFF2-40B4-BE49-F238E27FC236}">
                <a16:creationId xmlns:a16="http://schemas.microsoft.com/office/drawing/2014/main" id="{20BC29E5-A121-43E1-85EB-3D1F587270B7}"/>
              </a:ext>
            </a:extLst>
          </p:cNvPr>
          <p:cNvSpPr/>
          <p:nvPr userDrawn="1"/>
        </p:nvSpPr>
        <p:spPr bwMode="gray">
          <a:xfrm>
            <a:off x="813" y="0"/>
            <a:ext cx="1219118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noProof="0"/>
          </a:p>
        </p:txBody>
      </p:sp>
      <p:sp>
        <p:nvSpPr>
          <p:cNvPr id="49" name="Rechteck 48"/>
          <p:cNvSpPr/>
          <p:nvPr userDrawn="1"/>
        </p:nvSpPr>
        <p:spPr>
          <a:xfrm>
            <a:off x="3003107" y="7062418"/>
            <a:ext cx="450059" cy="449252"/>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0" name="Rechteck 49"/>
          <p:cNvSpPr/>
          <p:nvPr userDrawn="1"/>
        </p:nvSpPr>
        <p:spPr>
          <a:xfrm>
            <a:off x="3599089" y="7062418"/>
            <a:ext cx="450059" cy="449252"/>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1" name="Rechteck 50"/>
          <p:cNvSpPr/>
          <p:nvPr userDrawn="1"/>
        </p:nvSpPr>
        <p:spPr>
          <a:xfrm>
            <a:off x="4195072" y="7062418"/>
            <a:ext cx="450059" cy="449252"/>
          </a:xfrm>
          <a:prstGeom prst="rect">
            <a:avLst/>
          </a:prstGeom>
          <a:solidFill>
            <a:schemeClr val="accent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2" name="Rechteck 51"/>
          <p:cNvSpPr/>
          <p:nvPr userDrawn="1"/>
        </p:nvSpPr>
        <p:spPr>
          <a:xfrm>
            <a:off x="4791054" y="7062418"/>
            <a:ext cx="450059" cy="449252"/>
          </a:xfrm>
          <a:prstGeom prst="rect">
            <a:avLst/>
          </a:prstGeom>
          <a:solidFill>
            <a:schemeClr val="accent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3" name="Rechteck 52"/>
          <p:cNvSpPr/>
          <p:nvPr userDrawn="1"/>
        </p:nvSpPr>
        <p:spPr>
          <a:xfrm>
            <a:off x="5387037" y="7062418"/>
            <a:ext cx="450059" cy="449252"/>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4" name="Rechteck 53"/>
          <p:cNvSpPr/>
          <p:nvPr userDrawn="1"/>
        </p:nvSpPr>
        <p:spPr>
          <a:xfrm>
            <a:off x="5983020" y="7062418"/>
            <a:ext cx="450059" cy="449252"/>
          </a:xfrm>
          <a:prstGeom prst="rect">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5" name="Rechteck 54"/>
          <p:cNvSpPr/>
          <p:nvPr userDrawn="1"/>
        </p:nvSpPr>
        <p:spPr>
          <a:xfrm>
            <a:off x="1811142" y="7062418"/>
            <a:ext cx="450059" cy="449252"/>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6" name="Rechteck 55"/>
          <p:cNvSpPr/>
          <p:nvPr userDrawn="1"/>
        </p:nvSpPr>
        <p:spPr>
          <a:xfrm>
            <a:off x="2407124" y="7062418"/>
            <a:ext cx="450059" cy="449252"/>
          </a:xfrm>
          <a:prstGeom prst="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7" name="Rechteck 56"/>
          <p:cNvSpPr/>
          <p:nvPr userDrawn="1"/>
        </p:nvSpPr>
        <p:spPr>
          <a:xfrm>
            <a:off x="619176" y="7062418"/>
            <a:ext cx="450059" cy="449252"/>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8" name="Rechteck 57"/>
          <p:cNvSpPr/>
          <p:nvPr userDrawn="1"/>
        </p:nvSpPr>
        <p:spPr>
          <a:xfrm>
            <a:off x="1215159" y="7062418"/>
            <a:ext cx="450059" cy="44925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9" name="Textfeld 58"/>
          <p:cNvSpPr txBox="1"/>
          <p:nvPr userDrawn="1"/>
        </p:nvSpPr>
        <p:spPr>
          <a:xfrm>
            <a:off x="-19051" y="7086600"/>
            <a:ext cx="555696" cy="152400"/>
          </a:xfrm>
          <a:prstGeom prst="rect">
            <a:avLst/>
          </a:prstGeom>
          <a:noFill/>
        </p:spPr>
        <p:txBody>
          <a:bodyPr wrap="square" lIns="0" tIns="0" rIns="0" bIns="0" rtlCol="0">
            <a:noAutofit/>
          </a:bodyPr>
          <a:lstStyle/>
          <a:p>
            <a:pPr algn="l">
              <a:lnSpc>
                <a:spcPct val="90000"/>
              </a:lnSpc>
              <a:spcAft>
                <a:spcPts val="1000"/>
              </a:spcAft>
            </a:pPr>
            <a:r>
              <a:rPr lang="de-DE" sz="1200">
                <a:solidFill>
                  <a:schemeClr val="tx1">
                    <a:lumMod val="75000"/>
                    <a:lumOff val="25000"/>
                  </a:schemeClr>
                </a:solidFill>
              </a:rPr>
              <a:t>Colors</a:t>
            </a:r>
          </a:p>
        </p:txBody>
      </p:sp>
      <p:sp>
        <p:nvSpPr>
          <p:cNvPr id="60" name="Textfeld 59"/>
          <p:cNvSpPr txBox="1"/>
          <p:nvPr userDrawn="1"/>
        </p:nvSpPr>
        <p:spPr>
          <a:xfrm>
            <a:off x="3003107" y="7630227"/>
            <a:ext cx="450059" cy="381452"/>
          </a:xfrm>
          <a:prstGeom prst="rect">
            <a:avLst/>
          </a:prstGeom>
          <a:noFill/>
        </p:spPr>
        <p:txBody>
          <a:bodyPr wrap="square" lIns="0" tIns="0" rIns="0" bIns="0" rtlCol="0">
            <a:noAutofit/>
          </a:bodyPr>
          <a:lstStyle/>
          <a:p>
            <a:pPr algn="ctr">
              <a:lnSpc>
                <a:spcPct val="90000"/>
              </a:lnSpc>
              <a:spcAft>
                <a:spcPts val="1000"/>
              </a:spcAft>
            </a:pPr>
            <a:r>
              <a:rPr lang="de-DE" sz="1200" err="1">
                <a:solidFill>
                  <a:schemeClr val="tx1">
                    <a:lumMod val="75000"/>
                    <a:lumOff val="25000"/>
                  </a:schemeClr>
                </a:solidFill>
              </a:rPr>
              <a:t>Inspire</a:t>
            </a:r>
            <a:r>
              <a:rPr lang="de-DE" sz="1200">
                <a:solidFill>
                  <a:schemeClr val="tx1">
                    <a:lumMod val="75000"/>
                    <a:lumOff val="25000"/>
                  </a:schemeClr>
                </a:solidFill>
              </a:rPr>
              <a:t> </a:t>
            </a:r>
          </a:p>
          <a:p>
            <a:pPr algn="ctr">
              <a:lnSpc>
                <a:spcPct val="90000"/>
              </a:lnSpc>
              <a:spcAft>
                <a:spcPts val="1000"/>
              </a:spcAft>
            </a:pPr>
            <a:r>
              <a:rPr lang="de-DE" sz="1200" err="1">
                <a:solidFill>
                  <a:schemeClr val="tx1">
                    <a:lumMod val="75000"/>
                    <a:lumOff val="25000"/>
                  </a:schemeClr>
                </a:solidFill>
              </a:rPr>
              <a:t>Red</a:t>
            </a:r>
            <a:endParaRPr lang="de-DE" sz="1200">
              <a:solidFill>
                <a:schemeClr val="tx1">
                  <a:lumMod val="75000"/>
                  <a:lumOff val="25000"/>
                </a:schemeClr>
              </a:solidFill>
            </a:endParaRPr>
          </a:p>
        </p:txBody>
      </p:sp>
      <p:sp>
        <p:nvSpPr>
          <p:cNvPr id="61" name="Textfeld 60"/>
          <p:cNvSpPr txBox="1"/>
          <p:nvPr userDrawn="1"/>
        </p:nvSpPr>
        <p:spPr>
          <a:xfrm>
            <a:off x="3599089" y="7630227"/>
            <a:ext cx="450059" cy="381452"/>
          </a:xfrm>
          <a:prstGeom prst="rect">
            <a:avLst/>
          </a:prstGeom>
          <a:noFill/>
        </p:spPr>
        <p:txBody>
          <a:bodyPr wrap="square" lIns="0" tIns="0" rIns="0" bIns="0" rtlCol="0">
            <a:noAutofit/>
          </a:bodyPr>
          <a:lstStyle/>
          <a:p>
            <a:pPr algn="ctr">
              <a:lnSpc>
                <a:spcPct val="90000"/>
              </a:lnSpc>
              <a:spcAft>
                <a:spcPts val="1000"/>
              </a:spcAft>
            </a:pPr>
            <a:r>
              <a:rPr lang="de-DE" sz="1200" err="1">
                <a:solidFill>
                  <a:schemeClr val="tx1">
                    <a:lumMod val="75000"/>
                    <a:lumOff val="25000"/>
                  </a:schemeClr>
                </a:solidFill>
              </a:rPr>
              <a:t>Inspire</a:t>
            </a:r>
            <a:r>
              <a:rPr lang="de-DE" sz="1200">
                <a:solidFill>
                  <a:schemeClr val="tx1">
                    <a:lumMod val="75000"/>
                    <a:lumOff val="25000"/>
                  </a:schemeClr>
                </a:solidFill>
              </a:rPr>
              <a:t> </a:t>
            </a:r>
          </a:p>
          <a:p>
            <a:pPr algn="ctr">
              <a:lnSpc>
                <a:spcPct val="90000"/>
              </a:lnSpc>
              <a:spcAft>
                <a:spcPts val="1000"/>
              </a:spcAft>
            </a:pPr>
            <a:r>
              <a:rPr lang="de-DE" sz="1200" err="1">
                <a:solidFill>
                  <a:schemeClr val="tx1">
                    <a:lumMod val="75000"/>
                    <a:lumOff val="25000"/>
                  </a:schemeClr>
                </a:solidFill>
              </a:rPr>
              <a:t>grey</a:t>
            </a:r>
            <a:endParaRPr lang="de-DE" sz="1200">
              <a:solidFill>
                <a:schemeClr val="tx1">
                  <a:lumMod val="75000"/>
                  <a:lumOff val="25000"/>
                </a:schemeClr>
              </a:solidFill>
            </a:endParaRPr>
          </a:p>
        </p:txBody>
      </p:sp>
      <p:sp>
        <p:nvSpPr>
          <p:cNvPr id="62" name="Textfeld 61"/>
          <p:cNvSpPr txBox="1"/>
          <p:nvPr userDrawn="1"/>
        </p:nvSpPr>
        <p:spPr>
          <a:xfrm>
            <a:off x="2407124" y="7630227"/>
            <a:ext cx="450059" cy="381452"/>
          </a:xfrm>
          <a:prstGeom prst="rect">
            <a:avLst/>
          </a:prstGeom>
          <a:noFill/>
        </p:spPr>
        <p:txBody>
          <a:bodyPr wrap="square" lIns="0" tIns="0" rIns="0" bIns="0" rtlCol="0">
            <a:noAutofit/>
          </a:bodyPr>
          <a:lstStyle/>
          <a:p>
            <a:pPr algn="ctr">
              <a:lnSpc>
                <a:spcPct val="90000"/>
              </a:lnSpc>
              <a:spcAft>
                <a:spcPts val="1000"/>
              </a:spcAft>
            </a:pPr>
            <a:r>
              <a:rPr lang="de-DE" sz="1200" err="1">
                <a:solidFill>
                  <a:schemeClr val="tx1">
                    <a:lumMod val="75000"/>
                    <a:lumOff val="25000"/>
                  </a:schemeClr>
                </a:solidFill>
              </a:rPr>
              <a:t>Inspire</a:t>
            </a:r>
            <a:r>
              <a:rPr lang="de-DE" sz="1200">
                <a:solidFill>
                  <a:schemeClr val="tx1">
                    <a:lumMod val="75000"/>
                    <a:lumOff val="25000"/>
                  </a:schemeClr>
                </a:solidFill>
              </a:rPr>
              <a:t> </a:t>
            </a:r>
          </a:p>
          <a:p>
            <a:pPr algn="ctr">
              <a:lnSpc>
                <a:spcPct val="90000"/>
              </a:lnSpc>
              <a:spcAft>
                <a:spcPts val="1000"/>
              </a:spcAft>
            </a:pPr>
            <a:r>
              <a:rPr lang="de-DE" sz="1200">
                <a:solidFill>
                  <a:schemeClr val="tx1">
                    <a:lumMod val="75000"/>
                    <a:lumOff val="25000"/>
                  </a:schemeClr>
                </a:solidFill>
              </a:rPr>
              <a:t>Dark </a:t>
            </a:r>
            <a:r>
              <a:rPr lang="de-DE" sz="1200" err="1">
                <a:solidFill>
                  <a:schemeClr val="tx1">
                    <a:lumMod val="75000"/>
                    <a:lumOff val="25000"/>
                  </a:schemeClr>
                </a:solidFill>
              </a:rPr>
              <a:t>grey</a:t>
            </a:r>
            <a:endParaRPr lang="de-DE" sz="1200">
              <a:solidFill>
                <a:schemeClr val="tx1">
                  <a:lumMod val="75000"/>
                  <a:lumOff val="25000"/>
                </a:schemeClr>
              </a:solidFill>
            </a:endParaRPr>
          </a:p>
        </p:txBody>
      </p:sp>
    </p:spTree>
    <p:extLst>
      <p:ext uri="{BB962C8B-B14F-4D97-AF65-F5344CB8AC3E}">
        <p14:creationId xmlns:p14="http://schemas.microsoft.com/office/powerpoint/2010/main" val="10781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ICTURE">
    <p:bg bwMode="gray">
      <p:bgPr>
        <a:solidFill>
          <a:schemeClr val="accent2"/>
        </a:solidFill>
        <a:effectLst/>
      </p:bgPr>
    </p:bg>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70153022-02D7-4656-ADA1-45ADE6CF64D9}"/>
              </a:ext>
            </a:extLst>
          </p:cNvPr>
          <p:cNvSpPr>
            <a:spLocks noGrp="1" noChangeAspect="1"/>
          </p:cNvSpPr>
          <p:nvPr>
            <p:ph type="pic" sz="quarter" idx="14" hasCustomPrompt="1"/>
          </p:nvPr>
        </p:nvSpPr>
        <p:spPr bwMode="gray">
          <a:xfrm>
            <a:off x="1" y="54000"/>
            <a:ext cx="12192000" cy="6804000"/>
          </a:xfrm>
          <a:solidFill>
            <a:schemeClr val="bg2"/>
          </a:solidFill>
        </p:spPr>
        <p:txBody>
          <a:bodyPr lIns="144000" tIns="144000"/>
          <a:lstStyle>
            <a:lvl1pPr marL="0" indent="0">
              <a:buNone/>
              <a:defRPr/>
            </a:lvl1pPr>
          </a:lstStyle>
          <a:p>
            <a:r>
              <a:rPr lang="en-GB" noProof="0"/>
              <a:t>Picture</a:t>
            </a:r>
          </a:p>
        </p:txBody>
      </p:sp>
      <p:sp>
        <p:nvSpPr>
          <p:cNvPr id="10" name="Layer">
            <a:extLst>
              <a:ext uri="{FF2B5EF4-FFF2-40B4-BE49-F238E27FC236}">
                <a16:creationId xmlns:a16="http://schemas.microsoft.com/office/drawing/2014/main" id="{3E5F77F1-04E2-45B8-85D2-AB28E66BD0E8}"/>
              </a:ext>
            </a:extLst>
          </p:cNvPr>
          <p:cNvSpPr>
            <a:spLocks noGrp="1"/>
          </p:cNvSpPr>
          <p:nvPr>
            <p:ph type="body" sz="quarter" idx="15" hasCustomPrompt="1"/>
          </p:nvPr>
        </p:nvSpPr>
        <p:spPr bwMode="gray">
          <a:xfrm>
            <a:off x="1" y="54000"/>
            <a:ext cx="12192000" cy="6804025"/>
          </a:xfrm>
          <a:gradFill>
            <a:gsLst>
              <a:gs pos="0">
                <a:schemeClr val="tx1">
                  <a:alpha val="70000"/>
                </a:schemeClr>
              </a:gs>
              <a:gs pos="100000">
                <a:schemeClr val="tx1">
                  <a:alpha val="0"/>
                </a:schemeClr>
              </a:gs>
            </a:gsLst>
            <a:lin ang="0" scaled="0"/>
          </a:gradFill>
        </p:spPr>
        <p:txBody>
          <a:bodyPr/>
          <a:lstStyle>
            <a:lvl1pPr marL="0" indent="0">
              <a:buNone/>
              <a:defRPr/>
            </a:lvl1pPr>
          </a:lstStyle>
          <a:p>
            <a:pPr lvl="0"/>
            <a:r>
              <a:rPr lang="en-GB" noProof="0"/>
              <a:t> </a:t>
            </a:r>
          </a:p>
        </p:txBody>
      </p:sp>
      <p:sp>
        <p:nvSpPr>
          <p:cNvPr id="3" name="Content"/>
          <p:cNvSpPr>
            <a:spLocks noGrp="1"/>
          </p:cNvSpPr>
          <p:nvPr>
            <p:ph idx="1"/>
          </p:nvPr>
        </p:nvSpPr>
        <p:spPr bwMode="gray">
          <a:xfrm>
            <a:off x="540070" y="1989138"/>
            <a:ext cx="11111046" cy="3929262"/>
          </a:xfrm>
        </p:spPr>
        <p:txBody>
          <a:bodyPr lIns="540000" tIns="1440000"/>
          <a:lstStyle>
            <a:lvl1pPr marL="0" indent="0">
              <a:lnSpc>
                <a:spcPct val="100000"/>
              </a:lnSpc>
              <a:buNone/>
              <a:defRPr sz="2800" b="1">
                <a:solidFill>
                  <a:schemeClr val="bg1"/>
                </a:solidFill>
              </a:defRPr>
            </a:lvl1pPr>
            <a:lvl2pPr>
              <a:lnSpc>
                <a:spcPct val="100000"/>
              </a:lnSpc>
              <a:defRPr sz="24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p>
          <a:p>
            <a:pPr lvl="1"/>
            <a:endParaRPr lang="en-GB" noProof="0"/>
          </a:p>
        </p:txBody>
      </p:sp>
      <p:sp>
        <p:nvSpPr>
          <p:cNvPr id="12" name="Line">
            <a:extLst>
              <a:ext uri="{FF2B5EF4-FFF2-40B4-BE49-F238E27FC236}">
                <a16:creationId xmlns:a16="http://schemas.microsoft.com/office/drawing/2014/main" id="{91E76A25-9CDA-41EE-846E-5ABCC5504826}"/>
              </a:ext>
            </a:extLst>
          </p:cNvPr>
          <p:cNvSpPr>
            <a:spLocks noGrp="1"/>
          </p:cNvSpPr>
          <p:nvPr>
            <p:ph type="body" sz="quarter" idx="16" hasCustomPrompt="1"/>
          </p:nvPr>
        </p:nvSpPr>
        <p:spPr bwMode="gray">
          <a:xfrm>
            <a:off x="2185484" y="6418800"/>
            <a:ext cx="0" cy="144000"/>
          </a:xfrm>
          <a:ln>
            <a:solidFill>
              <a:schemeClr val="accent1"/>
            </a:solidFill>
          </a:ln>
        </p:spPr>
        <p:txBody>
          <a:bodyPr/>
          <a:lstStyle>
            <a:lvl1pPr marL="0" indent="0">
              <a:buNone/>
              <a:defRPr/>
            </a:lvl1pPr>
          </a:lstStyle>
          <a:p>
            <a:pPr lvl="0"/>
            <a:r>
              <a:rPr lang="en-GB" noProof="0"/>
              <a:t> </a:t>
            </a:r>
          </a:p>
        </p:txBody>
      </p:sp>
      <p:grpSp>
        <p:nvGrpSpPr>
          <p:cNvPr id="11" name="Logo">
            <a:extLst>
              <a:ext uri="{FF2B5EF4-FFF2-40B4-BE49-F238E27FC236}">
                <a16:creationId xmlns:a16="http://schemas.microsoft.com/office/drawing/2014/main" id="{B6C55289-1BB8-4D54-99B8-AA9A0DF9FB35}"/>
              </a:ext>
            </a:extLst>
          </p:cNvPr>
          <p:cNvGrpSpPr>
            <a:grpSpLocks noChangeAspect="1"/>
          </p:cNvGrpSpPr>
          <p:nvPr userDrawn="1"/>
        </p:nvGrpSpPr>
        <p:grpSpPr bwMode="gray">
          <a:xfrm>
            <a:off x="9692436" y="6342584"/>
            <a:ext cx="1958681" cy="235830"/>
            <a:chOff x="4040799" y="3181612"/>
            <a:chExt cx="4108814" cy="494776"/>
          </a:xfrm>
          <a:solidFill>
            <a:schemeClr val="bg1"/>
          </a:solidFill>
        </p:grpSpPr>
        <p:sp>
          <p:nvSpPr>
            <p:cNvPr id="13" name="Freihandform: Form 7">
              <a:extLst>
                <a:ext uri="{FF2B5EF4-FFF2-40B4-BE49-F238E27FC236}">
                  <a16:creationId xmlns:a16="http://schemas.microsoft.com/office/drawing/2014/main" id="{C662B976-0EF9-4689-9FF3-5ADD4AC4A8BF}"/>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sz="1800" noProof="0"/>
            </a:p>
          </p:txBody>
        </p:sp>
        <p:sp>
          <p:nvSpPr>
            <p:cNvPr id="14" name="Freihandform: Form 8">
              <a:extLst>
                <a:ext uri="{FF2B5EF4-FFF2-40B4-BE49-F238E27FC236}">
                  <a16:creationId xmlns:a16="http://schemas.microsoft.com/office/drawing/2014/main" id="{43253EAE-7474-4FE4-985D-F62AE1F80BD6}"/>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sz="1800" noProof="0"/>
            </a:p>
          </p:txBody>
        </p:sp>
        <p:sp>
          <p:nvSpPr>
            <p:cNvPr id="15" name="Freihandform: Form 9">
              <a:extLst>
                <a:ext uri="{FF2B5EF4-FFF2-40B4-BE49-F238E27FC236}">
                  <a16:creationId xmlns:a16="http://schemas.microsoft.com/office/drawing/2014/main" id="{B862A374-2AB9-4231-A51D-9CF6C0BA623B}"/>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16" name="Freihandform: Form 10">
              <a:extLst>
                <a:ext uri="{FF2B5EF4-FFF2-40B4-BE49-F238E27FC236}">
                  <a16:creationId xmlns:a16="http://schemas.microsoft.com/office/drawing/2014/main" id="{AB0250B2-9A21-46ED-A06B-3545BFDC170D}"/>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sz="1800" noProof="0"/>
            </a:p>
          </p:txBody>
        </p:sp>
        <p:sp>
          <p:nvSpPr>
            <p:cNvPr id="17" name="Freihandform: Form 11">
              <a:extLst>
                <a:ext uri="{FF2B5EF4-FFF2-40B4-BE49-F238E27FC236}">
                  <a16:creationId xmlns:a16="http://schemas.microsoft.com/office/drawing/2014/main" id="{0EF6A3C0-DB3E-411F-96B1-58FB62B1B76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sz="1800" noProof="0"/>
            </a:p>
          </p:txBody>
        </p:sp>
        <p:sp>
          <p:nvSpPr>
            <p:cNvPr id="18" name="Freihandform: Form 12">
              <a:extLst>
                <a:ext uri="{FF2B5EF4-FFF2-40B4-BE49-F238E27FC236}">
                  <a16:creationId xmlns:a16="http://schemas.microsoft.com/office/drawing/2014/main" id="{E3E662F0-93D1-4D1D-BE88-C67182DC9329}"/>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sz="1800" noProof="0"/>
            </a:p>
          </p:txBody>
        </p:sp>
        <p:sp>
          <p:nvSpPr>
            <p:cNvPr id="19" name="Freihandform: Form 13">
              <a:extLst>
                <a:ext uri="{FF2B5EF4-FFF2-40B4-BE49-F238E27FC236}">
                  <a16:creationId xmlns:a16="http://schemas.microsoft.com/office/drawing/2014/main" id="{CA4E1E28-D7E1-489C-AE11-80AFC1B6B247}"/>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sz="1800" noProof="0"/>
            </a:p>
          </p:txBody>
        </p:sp>
        <p:sp>
          <p:nvSpPr>
            <p:cNvPr id="20" name="Freihandform: Form 14">
              <a:extLst>
                <a:ext uri="{FF2B5EF4-FFF2-40B4-BE49-F238E27FC236}">
                  <a16:creationId xmlns:a16="http://schemas.microsoft.com/office/drawing/2014/main" id="{BBA338FE-2A2F-4717-ACC4-D48109571BD7}"/>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sz="1800" noProof="0"/>
            </a:p>
          </p:txBody>
        </p:sp>
        <p:sp>
          <p:nvSpPr>
            <p:cNvPr id="21" name="Freihandform: Form 15">
              <a:extLst>
                <a:ext uri="{FF2B5EF4-FFF2-40B4-BE49-F238E27FC236}">
                  <a16:creationId xmlns:a16="http://schemas.microsoft.com/office/drawing/2014/main" id="{6B6E9ABE-2692-4699-863C-4C72AB407E8A}"/>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2" name="Freihandform: Form 16">
              <a:extLst>
                <a:ext uri="{FF2B5EF4-FFF2-40B4-BE49-F238E27FC236}">
                  <a16:creationId xmlns:a16="http://schemas.microsoft.com/office/drawing/2014/main" id="{24375247-CD51-4892-8476-9EE76B863404}"/>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sz="1800" noProof="0"/>
            </a:p>
          </p:txBody>
        </p:sp>
        <p:sp>
          <p:nvSpPr>
            <p:cNvPr id="23" name="Freihandform: Form 17">
              <a:extLst>
                <a:ext uri="{FF2B5EF4-FFF2-40B4-BE49-F238E27FC236}">
                  <a16:creationId xmlns:a16="http://schemas.microsoft.com/office/drawing/2014/main" id="{CAA01328-0F82-47DB-853B-42BF17F97ECE}"/>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sz="1800" noProof="0"/>
            </a:p>
          </p:txBody>
        </p:sp>
        <p:sp>
          <p:nvSpPr>
            <p:cNvPr id="24" name="Freihandform: Form 18">
              <a:extLst>
                <a:ext uri="{FF2B5EF4-FFF2-40B4-BE49-F238E27FC236}">
                  <a16:creationId xmlns:a16="http://schemas.microsoft.com/office/drawing/2014/main" id="{348860E7-E315-491C-92B1-F0018F757465}"/>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25" name="Freihandform: Form 19">
              <a:extLst>
                <a:ext uri="{FF2B5EF4-FFF2-40B4-BE49-F238E27FC236}">
                  <a16:creationId xmlns:a16="http://schemas.microsoft.com/office/drawing/2014/main" id="{34EABDED-4A4E-45CD-B2AC-C442C8C72E44}"/>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sz="1800" noProof="0"/>
            </a:p>
          </p:txBody>
        </p:sp>
        <p:sp>
          <p:nvSpPr>
            <p:cNvPr id="26" name="Freihandform: Form 20">
              <a:extLst>
                <a:ext uri="{FF2B5EF4-FFF2-40B4-BE49-F238E27FC236}">
                  <a16:creationId xmlns:a16="http://schemas.microsoft.com/office/drawing/2014/main" id="{BBDE38F6-1501-4DD5-9E3A-EBDB851C1EDD}"/>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7" name="Freihandform: Form 21">
              <a:extLst>
                <a:ext uri="{FF2B5EF4-FFF2-40B4-BE49-F238E27FC236}">
                  <a16:creationId xmlns:a16="http://schemas.microsoft.com/office/drawing/2014/main" id="{92708892-90A3-44CC-9431-664B196D058A}"/>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sz="1800" noProof="0"/>
            </a:p>
          </p:txBody>
        </p:sp>
        <p:sp>
          <p:nvSpPr>
            <p:cNvPr id="28" name="Freihandform: Form 22">
              <a:extLst>
                <a:ext uri="{FF2B5EF4-FFF2-40B4-BE49-F238E27FC236}">
                  <a16:creationId xmlns:a16="http://schemas.microsoft.com/office/drawing/2014/main" id="{1AA743D7-8A41-41D1-B8B1-8E7EF40D2E55}"/>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sz="1800" noProof="0"/>
            </a:p>
          </p:txBody>
        </p:sp>
        <p:sp>
          <p:nvSpPr>
            <p:cNvPr id="29" name="Freihandform: Form 23">
              <a:extLst>
                <a:ext uri="{FF2B5EF4-FFF2-40B4-BE49-F238E27FC236}">
                  <a16:creationId xmlns:a16="http://schemas.microsoft.com/office/drawing/2014/main" id="{0043C404-3E1B-47BB-BDBC-2B8C7629B143}"/>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sz="1800" noProof="0"/>
            </a:p>
          </p:txBody>
        </p:sp>
      </p:grpSp>
      <p:sp>
        <p:nvSpPr>
          <p:cNvPr id="36" name="Title">
            <a:extLst>
              <a:ext uri="{FF2B5EF4-FFF2-40B4-BE49-F238E27FC236}">
                <a16:creationId xmlns:a16="http://schemas.microsoft.com/office/drawing/2014/main" id="{AB449745-3F00-4A72-8119-B981E88245B5}"/>
              </a:ext>
            </a:extLst>
          </p:cNvPr>
          <p:cNvSpPr>
            <a:spLocks noGrp="1"/>
          </p:cNvSpPr>
          <p:nvPr>
            <p:ph type="title" hasCustomPrompt="1"/>
          </p:nvPr>
        </p:nvSpPr>
        <p:spPr bwMode="gray">
          <a:xfrm>
            <a:off x="540070" y="829996"/>
            <a:ext cx="11111046" cy="360000"/>
          </a:xfrm>
        </p:spPr>
        <p:txBody>
          <a:bodyPr/>
          <a:lstStyle>
            <a:lvl1pPr>
              <a:defRPr>
                <a:solidFill>
                  <a:schemeClr val="bg1"/>
                </a:solidFill>
              </a:defRPr>
            </a:lvl1pPr>
          </a:lstStyle>
          <a:p>
            <a:r>
              <a:rPr lang="en-GB" noProof="0"/>
              <a:t>Click to edit Master title style</a:t>
            </a:r>
          </a:p>
        </p:txBody>
      </p:sp>
      <p:sp>
        <p:nvSpPr>
          <p:cNvPr id="37" name="Subtitle">
            <a:extLst>
              <a:ext uri="{FF2B5EF4-FFF2-40B4-BE49-F238E27FC236}">
                <a16:creationId xmlns:a16="http://schemas.microsoft.com/office/drawing/2014/main" id="{F0A5CCE0-7230-421C-B495-0F7576EECFD2}"/>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bg1"/>
                </a:solidFill>
              </a:defRPr>
            </a:lvl1pPr>
          </a:lstStyle>
          <a:p>
            <a:pPr lvl="0"/>
            <a:r>
              <a:rPr lang="en-GB" noProof="0"/>
              <a:t>Enter your subtitle here</a:t>
            </a:r>
          </a:p>
        </p:txBody>
      </p:sp>
      <p:sp>
        <p:nvSpPr>
          <p:cNvPr id="31" name="Text Placeholder 10">
            <a:extLst>
              <a:ext uri="{FF2B5EF4-FFF2-40B4-BE49-F238E27FC236}">
                <a16:creationId xmlns:a16="http://schemas.microsoft.com/office/drawing/2014/main" id="{AF9D1ED3-4341-471B-A90A-20C8E7544275}"/>
              </a:ext>
            </a:extLst>
          </p:cNvPr>
          <p:cNvSpPr>
            <a:spLocks noGrp="1"/>
          </p:cNvSpPr>
          <p:nvPr>
            <p:ph type="body" sz="quarter" idx="48" hasCustomPrompt="1"/>
          </p:nvPr>
        </p:nvSpPr>
        <p:spPr>
          <a:xfrm>
            <a:off x="536645" y="404152"/>
            <a:ext cx="1524198" cy="287963"/>
          </a:xfrm>
          <a:solidFill>
            <a:srgbClr val="F5F5F5">
              <a:alpha val="30000"/>
            </a:srgbClr>
          </a:solidFill>
        </p:spPr>
        <p:txBody>
          <a:bodyPr anchor="ctr">
            <a:normAutofit/>
          </a:bodyPr>
          <a:lstStyle>
            <a:lvl1pPr marL="0" indent="0" algn="ctr">
              <a:spcBef>
                <a:spcPts val="0"/>
              </a:spcBef>
              <a:buNone/>
              <a:defRPr lang="en-GB" sz="1000" b="1" kern="1200" cap="all" spc="250" baseline="0" dirty="0">
                <a:solidFill>
                  <a:schemeClr val="bg1"/>
                </a:solidFill>
                <a:latin typeface="+mn-lt"/>
                <a:ea typeface="+mn-ea"/>
                <a:cs typeface="+mn-cs"/>
              </a:defRPr>
            </a:lvl1pPr>
          </a:lstStyle>
          <a:p>
            <a:pPr lvl="0"/>
            <a:r>
              <a:rPr lang="en-GB"/>
              <a:t>Subject</a:t>
            </a:r>
          </a:p>
        </p:txBody>
      </p:sp>
      <p:sp>
        <p:nvSpPr>
          <p:cNvPr id="30" name="Footer">
            <a:extLst>
              <a:ext uri="{FF2B5EF4-FFF2-40B4-BE49-F238E27FC236}">
                <a16:creationId xmlns:a16="http://schemas.microsoft.com/office/drawing/2014/main" id="{60939D29-133F-4C8F-B363-B9F63CC7DAAF}"/>
              </a:ext>
            </a:extLst>
          </p:cNvPr>
          <p:cNvSpPr>
            <a:spLocks noGrp="1"/>
          </p:cNvSpPr>
          <p:nvPr>
            <p:ph type="ftr" sz="quarter" idx="11"/>
          </p:nvPr>
        </p:nvSpPr>
        <p:spPr bwMode="gray">
          <a:xfrm>
            <a:off x="540071" y="6274409"/>
            <a:ext cx="1524912" cy="288000"/>
          </a:xfrm>
          <a:prstGeom prst="rect">
            <a:avLst/>
          </a:prstGeom>
        </p:spPr>
        <p:txBody>
          <a:bodyPr lIns="0" tIns="0" rIns="0" bIns="0" anchor="b"/>
          <a:lstStyle>
            <a:lvl1pPr>
              <a:defRPr>
                <a:solidFill>
                  <a:schemeClr val="bg1"/>
                </a:solidFill>
              </a:defRPr>
            </a:lvl1pPr>
          </a:lstStyle>
          <a:p>
            <a:pPr>
              <a:defRPr/>
            </a:pPr>
            <a:r>
              <a:rPr lang="en-GB" sz="1000" dirty="0"/>
              <a:t>© Hitachi Solutions Europe</a:t>
            </a:r>
          </a:p>
        </p:txBody>
      </p:sp>
      <p:sp>
        <p:nvSpPr>
          <p:cNvPr id="32" name="Slide Number">
            <a:extLst>
              <a:ext uri="{FF2B5EF4-FFF2-40B4-BE49-F238E27FC236}">
                <a16:creationId xmlns:a16="http://schemas.microsoft.com/office/drawing/2014/main" id="{D446A34F-94D8-4AF7-8907-B5915B8B9840}"/>
              </a:ext>
            </a:extLst>
          </p:cNvPr>
          <p:cNvSpPr>
            <a:spLocks noGrp="1"/>
          </p:cNvSpPr>
          <p:nvPr>
            <p:ph type="sldNum" sz="quarter" idx="12"/>
          </p:nvPr>
        </p:nvSpPr>
        <p:spPr bwMode="gray">
          <a:xfrm>
            <a:off x="2308614" y="6274409"/>
            <a:ext cx="900117" cy="288000"/>
          </a:xfrm>
          <a:prstGeom prst="rect">
            <a:avLst/>
          </a:prstGeom>
        </p:spPr>
        <p:txBody>
          <a:bodyPr lIns="0" tIns="306000" rIns="0" bIns="0" anchor="b"/>
          <a:lstStyle>
            <a:lvl1pPr>
              <a:defRPr kumimoji="0" lang="en-GB" sz="1000" b="0" i="0" u="none" strike="noStrike" kern="1200" cap="none" spc="0" normalizeH="0" baseline="0" noProof="0" smtClean="0">
                <a:ln>
                  <a:noFill/>
                </a:ln>
                <a:solidFill>
                  <a:schemeClr val="bg1"/>
                </a:solidFill>
                <a:effectLst/>
                <a:uLnTx/>
                <a:uFillTx/>
                <a:latin typeface="Segoe UI"/>
                <a:ea typeface="+mn-ea"/>
                <a:cs typeface="+mn-cs"/>
              </a:defRPr>
            </a:lvl1pPr>
          </a:lstStyle>
          <a:p>
            <a:fld id="{02CEFE82-39F2-4F47-8A0C-D5AB3496FA5C}" type="slidenum">
              <a:rPr lang="en-GB" smtClean="0"/>
              <a:pPr/>
              <a:t>‹#›</a:t>
            </a:fld>
            <a:endParaRPr lang="en-GB" dirty="0"/>
          </a:p>
        </p:txBody>
      </p:sp>
    </p:spTree>
    <p:extLst>
      <p:ext uri="{BB962C8B-B14F-4D97-AF65-F5344CB8AC3E}">
        <p14:creationId xmlns:p14="http://schemas.microsoft.com/office/powerpoint/2010/main" val="43676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EPARATOR">
    <p:spTree>
      <p:nvGrpSpPr>
        <p:cNvPr id="1" name=""/>
        <p:cNvGrpSpPr/>
        <p:nvPr/>
      </p:nvGrpSpPr>
      <p:grpSpPr>
        <a:xfrm>
          <a:off x="0" y="0"/>
          <a:ext cx="0" cy="0"/>
          <a:chOff x="0" y="0"/>
          <a:chExt cx="0" cy="0"/>
        </a:xfrm>
      </p:grpSpPr>
      <p:sp>
        <p:nvSpPr>
          <p:cNvPr id="49" name="Layer">
            <a:extLst>
              <a:ext uri="{FF2B5EF4-FFF2-40B4-BE49-F238E27FC236}">
                <a16:creationId xmlns:a16="http://schemas.microsoft.com/office/drawing/2014/main" id="{D44060DA-2354-4E57-BB67-50E9DAAEC2E3}"/>
              </a:ext>
            </a:extLst>
          </p:cNvPr>
          <p:cNvSpPr>
            <a:spLocks noGrp="1" noChangeAspect="1"/>
          </p:cNvSpPr>
          <p:nvPr>
            <p:ph type="body" sz="quarter" idx="15" hasCustomPrompt="1"/>
          </p:nvPr>
        </p:nvSpPr>
        <p:spPr bwMode="gray">
          <a:xfrm>
            <a:off x="-1" y="53341"/>
            <a:ext cx="12192000" cy="6832442"/>
          </a:xfrm>
          <a:solidFill>
            <a:schemeClr val="bg2"/>
          </a:solidFill>
        </p:spPr>
        <p:txBody>
          <a:bodyPr/>
          <a:lstStyle>
            <a:lvl1pPr marL="0" indent="0">
              <a:buNone/>
              <a:defRPr/>
            </a:lvl1pPr>
          </a:lstStyle>
          <a:p>
            <a:pPr lvl="0"/>
            <a:r>
              <a:rPr lang="en-GB" noProof="0"/>
              <a:t> </a:t>
            </a:r>
          </a:p>
        </p:txBody>
      </p:sp>
      <p:sp>
        <p:nvSpPr>
          <p:cNvPr id="2" name="Title"/>
          <p:cNvSpPr>
            <a:spLocks noGrp="1"/>
          </p:cNvSpPr>
          <p:nvPr>
            <p:ph type="title" hasCustomPrompt="1"/>
          </p:nvPr>
        </p:nvSpPr>
        <p:spPr bwMode="gray">
          <a:xfrm>
            <a:off x="1073540" y="4429731"/>
            <a:ext cx="6979308" cy="1260000"/>
          </a:xfrm>
        </p:spPr>
        <p:txBody>
          <a:bodyPr anchor="t" anchorCtr="0"/>
          <a:lstStyle>
            <a:lvl1pPr>
              <a:defRPr sz="3200" b="1">
                <a:solidFill>
                  <a:schemeClr val="tx1"/>
                </a:solidFill>
              </a:defRPr>
            </a:lvl1pPr>
          </a:lstStyle>
          <a:p>
            <a:r>
              <a:rPr lang="en-GB" noProof="0"/>
              <a:t>Click to edit Master title style</a:t>
            </a:r>
          </a:p>
        </p:txBody>
      </p:sp>
      <p:sp>
        <p:nvSpPr>
          <p:cNvPr id="8" name="Nr.">
            <a:extLst>
              <a:ext uri="{FF2B5EF4-FFF2-40B4-BE49-F238E27FC236}">
                <a16:creationId xmlns:a16="http://schemas.microsoft.com/office/drawing/2014/main" id="{97719BD6-BF5E-4442-8A87-F6B60F057E47}"/>
              </a:ext>
            </a:extLst>
          </p:cNvPr>
          <p:cNvSpPr>
            <a:spLocks noGrp="1"/>
          </p:cNvSpPr>
          <p:nvPr>
            <p:ph type="body" sz="quarter" idx="13" hasCustomPrompt="1"/>
          </p:nvPr>
        </p:nvSpPr>
        <p:spPr bwMode="gray">
          <a:xfrm>
            <a:off x="1073540" y="3483770"/>
            <a:ext cx="1263564" cy="828000"/>
          </a:xfrm>
        </p:spPr>
        <p:txBody>
          <a:bodyPr/>
          <a:lstStyle>
            <a:lvl1pPr marL="0" indent="0">
              <a:lnSpc>
                <a:spcPct val="90000"/>
              </a:lnSpc>
              <a:spcAft>
                <a:spcPts val="1000"/>
              </a:spcAft>
              <a:buNone/>
              <a:defRPr sz="7200" b="1" baseline="0">
                <a:solidFill>
                  <a:schemeClr val="tx1"/>
                </a:solidFill>
              </a:defRPr>
            </a:lvl1pPr>
          </a:lstStyle>
          <a:p>
            <a:pPr>
              <a:lnSpc>
                <a:spcPct val="90000"/>
              </a:lnSpc>
              <a:spcAft>
                <a:spcPts val="1000"/>
              </a:spcAft>
            </a:pPr>
            <a:r>
              <a:rPr lang="en-GB" noProof="0">
                <a:solidFill>
                  <a:schemeClr val="bg1"/>
                </a:solidFill>
              </a:rPr>
              <a:t>Nr.</a:t>
            </a:r>
          </a:p>
        </p:txBody>
      </p:sp>
      <p:sp>
        <p:nvSpPr>
          <p:cNvPr id="46" name="Line 4">
            <a:extLst>
              <a:ext uri="{FF2B5EF4-FFF2-40B4-BE49-F238E27FC236}">
                <a16:creationId xmlns:a16="http://schemas.microsoft.com/office/drawing/2014/main" id="{171D9843-BEEE-484F-93C1-E2299126D04B}"/>
              </a:ext>
            </a:extLst>
          </p:cNvPr>
          <p:cNvSpPr>
            <a:spLocks noGrp="1"/>
          </p:cNvSpPr>
          <p:nvPr>
            <p:ph type="body" sz="quarter" idx="35" hasCustomPrompt="1"/>
          </p:nvPr>
        </p:nvSpPr>
        <p:spPr bwMode="gray">
          <a:xfrm rot="16200000">
            <a:off x="2860975" y="3370075"/>
            <a:ext cx="32400" cy="1080141"/>
          </a:xfrm>
          <a:solidFill>
            <a:schemeClr val="accent1"/>
          </a:solidFill>
          <a:ln w="22225">
            <a:solidFill>
              <a:schemeClr val="accent1"/>
            </a:solidFill>
          </a:ln>
        </p:spPr>
        <p:txBody>
          <a:bodyPr/>
          <a:lstStyle>
            <a:lvl1pPr marL="0" indent="0">
              <a:buNone/>
              <a:defRPr/>
            </a:lvl1pPr>
          </a:lstStyle>
          <a:p>
            <a:pPr lvl="0"/>
            <a:r>
              <a:rPr lang="en-GB" noProof="0"/>
              <a:t> </a:t>
            </a:r>
          </a:p>
        </p:txBody>
      </p:sp>
      <p:grpSp>
        <p:nvGrpSpPr>
          <p:cNvPr id="50" name="Logo">
            <a:extLst>
              <a:ext uri="{FF2B5EF4-FFF2-40B4-BE49-F238E27FC236}">
                <a16:creationId xmlns:a16="http://schemas.microsoft.com/office/drawing/2014/main" id="{7DA1B4EA-CF56-4888-8E75-ABB5652AD623}"/>
              </a:ext>
            </a:extLst>
          </p:cNvPr>
          <p:cNvGrpSpPr>
            <a:grpSpLocks noChangeAspect="1"/>
          </p:cNvGrpSpPr>
          <p:nvPr userDrawn="1"/>
        </p:nvGrpSpPr>
        <p:grpSpPr bwMode="gray">
          <a:xfrm>
            <a:off x="9692436" y="6342584"/>
            <a:ext cx="1958681" cy="235830"/>
            <a:chOff x="4040799" y="3181612"/>
            <a:chExt cx="4108814" cy="494776"/>
          </a:xfrm>
          <a:solidFill>
            <a:schemeClr val="tx1"/>
          </a:solidFill>
        </p:grpSpPr>
        <p:sp>
          <p:nvSpPr>
            <p:cNvPr id="51" name="Freihandform: Form 11">
              <a:extLst>
                <a:ext uri="{FF2B5EF4-FFF2-40B4-BE49-F238E27FC236}">
                  <a16:creationId xmlns:a16="http://schemas.microsoft.com/office/drawing/2014/main" id="{9EC42B6A-F5F5-467B-B090-311775894C18}"/>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sz="1800" noProof="0"/>
            </a:p>
          </p:txBody>
        </p:sp>
        <p:sp>
          <p:nvSpPr>
            <p:cNvPr id="52" name="Freihandform: Form 12">
              <a:extLst>
                <a:ext uri="{FF2B5EF4-FFF2-40B4-BE49-F238E27FC236}">
                  <a16:creationId xmlns:a16="http://schemas.microsoft.com/office/drawing/2014/main" id="{FCF758FD-DF22-4549-9D7A-76C93B65CE99}"/>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sz="1800" noProof="0"/>
            </a:p>
          </p:txBody>
        </p:sp>
        <p:sp>
          <p:nvSpPr>
            <p:cNvPr id="53" name="Freihandform: Form 13">
              <a:extLst>
                <a:ext uri="{FF2B5EF4-FFF2-40B4-BE49-F238E27FC236}">
                  <a16:creationId xmlns:a16="http://schemas.microsoft.com/office/drawing/2014/main" id="{57FEB25C-A348-4992-9928-B65A84C03DD1}"/>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54" name="Freihandform: Form 14">
              <a:extLst>
                <a:ext uri="{FF2B5EF4-FFF2-40B4-BE49-F238E27FC236}">
                  <a16:creationId xmlns:a16="http://schemas.microsoft.com/office/drawing/2014/main" id="{615CD9DA-C1DF-432D-9A8A-8ABE563C6645}"/>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sz="1800" noProof="0"/>
            </a:p>
          </p:txBody>
        </p:sp>
        <p:sp>
          <p:nvSpPr>
            <p:cNvPr id="55" name="Freihandform: Form 15">
              <a:extLst>
                <a:ext uri="{FF2B5EF4-FFF2-40B4-BE49-F238E27FC236}">
                  <a16:creationId xmlns:a16="http://schemas.microsoft.com/office/drawing/2014/main" id="{82EEE246-98CA-448B-A29E-C8EF6D167AFD}"/>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sz="1800" noProof="0"/>
            </a:p>
          </p:txBody>
        </p:sp>
        <p:sp>
          <p:nvSpPr>
            <p:cNvPr id="56" name="Freihandform: Form 16">
              <a:extLst>
                <a:ext uri="{FF2B5EF4-FFF2-40B4-BE49-F238E27FC236}">
                  <a16:creationId xmlns:a16="http://schemas.microsoft.com/office/drawing/2014/main" id="{2FBC9826-994F-4E6F-A02E-7E09576EFA76}"/>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sz="1800" noProof="0"/>
            </a:p>
          </p:txBody>
        </p:sp>
        <p:sp>
          <p:nvSpPr>
            <p:cNvPr id="57" name="Freihandform: Form 17">
              <a:extLst>
                <a:ext uri="{FF2B5EF4-FFF2-40B4-BE49-F238E27FC236}">
                  <a16:creationId xmlns:a16="http://schemas.microsoft.com/office/drawing/2014/main" id="{5E94AEF2-B339-4081-B447-53C51EE5BE38}"/>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sz="1800" noProof="0"/>
            </a:p>
          </p:txBody>
        </p:sp>
        <p:sp>
          <p:nvSpPr>
            <p:cNvPr id="58" name="Freihandform: Form 18">
              <a:extLst>
                <a:ext uri="{FF2B5EF4-FFF2-40B4-BE49-F238E27FC236}">
                  <a16:creationId xmlns:a16="http://schemas.microsoft.com/office/drawing/2014/main" id="{F2E151A8-D563-4E2D-9A6E-8325867ED9D2}"/>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sz="1800" noProof="0"/>
            </a:p>
          </p:txBody>
        </p:sp>
        <p:sp>
          <p:nvSpPr>
            <p:cNvPr id="59" name="Freihandform: Form 19">
              <a:extLst>
                <a:ext uri="{FF2B5EF4-FFF2-40B4-BE49-F238E27FC236}">
                  <a16:creationId xmlns:a16="http://schemas.microsoft.com/office/drawing/2014/main" id="{71CCDAEB-7E0B-4249-9340-0A8AB7F9E5EE}"/>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60" name="Freihandform: Form 20">
              <a:extLst>
                <a:ext uri="{FF2B5EF4-FFF2-40B4-BE49-F238E27FC236}">
                  <a16:creationId xmlns:a16="http://schemas.microsoft.com/office/drawing/2014/main" id="{73B81A6B-6416-4EAA-A6CE-64B9A88D8E8D}"/>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sz="1800" noProof="0"/>
            </a:p>
          </p:txBody>
        </p:sp>
        <p:sp>
          <p:nvSpPr>
            <p:cNvPr id="61" name="Freihandform: Form 21">
              <a:extLst>
                <a:ext uri="{FF2B5EF4-FFF2-40B4-BE49-F238E27FC236}">
                  <a16:creationId xmlns:a16="http://schemas.microsoft.com/office/drawing/2014/main" id="{07071FD4-1D26-46B1-AD2C-136ADEA58045}"/>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sz="1800" noProof="0"/>
            </a:p>
          </p:txBody>
        </p:sp>
        <p:sp>
          <p:nvSpPr>
            <p:cNvPr id="62" name="Freihandform: Form 22">
              <a:extLst>
                <a:ext uri="{FF2B5EF4-FFF2-40B4-BE49-F238E27FC236}">
                  <a16:creationId xmlns:a16="http://schemas.microsoft.com/office/drawing/2014/main" id="{F2E01163-E6F2-4998-ACE9-A2917F06555E}"/>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63" name="Freihandform: Form 23">
              <a:extLst>
                <a:ext uri="{FF2B5EF4-FFF2-40B4-BE49-F238E27FC236}">
                  <a16:creationId xmlns:a16="http://schemas.microsoft.com/office/drawing/2014/main" id="{09F984CF-EA63-4424-9CAF-ED1E2C50143D}"/>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sz="1800" noProof="0"/>
            </a:p>
          </p:txBody>
        </p:sp>
        <p:sp>
          <p:nvSpPr>
            <p:cNvPr id="64" name="Freihandform: Form 24">
              <a:extLst>
                <a:ext uri="{FF2B5EF4-FFF2-40B4-BE49-F238E27FC236}">
                  <a16:creationId xmlns:a16="http://schemas.microsoft.com/office/drawing/2014/main" id="{F6C4ADF7-8D41-4490-B152-48FB826EB969}"/>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65" name="Freihandform: Form 26">
              <a:extLst>
                <a:ext uri="{FF2B5EF4-FFF2-40B4-BE49-F238E27FC236}">
                  <a16:creationId xmlns:a16="http://schemas.microsoft.com/office/drawing/2014/main" id="{E300A7A6-8806-4BCA-916D-381FC06EEDEF}"/>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sz="1800" noProof="0"/>
            </a:p>
          </p:txBody>
        </p:sp>
        <p:sp>
          <p:nvSpPr>
            <p:cNvPr id="66" name="Freihandform: Form 27">
              <a:extLst>
                <a:ext uri="{FF2B5EF4-FFF2-40B4-BE49-F238E27FC236}">
                  <a16:creationId xmlns:a16="http://schemas.microsoft.com/office/drawing/2014/main" id="{D7A26807-AEDC-4E7E-907C-CEBA93D0F48E}"/>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sz="1800" noProof="0"/>
            </a:p>
          </p:txBody>
        </p:sp>
        <p:sp>
          <p:nvSpPr>
            <p:cNvPr id="67" name="Freihandform: Form 28">
              <a:extLst>
                <a:ext uri="{FF2B5EF4-FFF2-40B4-BE49-F238E27FC236}">
                  <a16:creationId xmlns:a16="http://schemas.microsoft.com/office/drawing/2014/main" id="{237A3D3C-275A-42C9-B60F-5785198196C4}"/>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sz="1800" noProof="0"/>
            </a:p>
          </p:txBody>
        </p:sp>
      </p:grpSp>
    </p:spTree>
    <p:extLst>
      <p:ext uri="{BB962C8B-B14F-4D97-AF65-F5344CB8AC3E}">
        <p14:creationId xmlns:p14="http://schemas.microsoft.com/office/powerpoint/2010/main" val="345622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70153022-02D7-4656-ADA1-45ADE6CF64D9}"/>
              </a:ext>
            </a:extLst>
          </p:cNvPr>
          <p:cNvSpPr>
            <a:spLocks noGrp="1" noChangeAspect="1"/>
          </p:cNvSpPr>
          <p:nvPr>
            <p:ph type="pic" sz="quarter" idx="14" hasCustomPrompt="1"/>
          </p:nvPr>
        </p:nvSpPr>
        <p:spPr bwMode="gray">
          <a:xfrm>
            <a:off x="1" y="54000"/>
            <a:ext cx="12192000" cy="6804000"/>
          </a:xfrm>
          <a:solidFill>
            <a:schemeClr val="bg2"/>
          </a:solidFill>
        </p:spPr>
        <p:txBody>
          <a:bodyPr lIns="144000" tIns="144000"/>
          <a:lstStyle>
            <a:lvl1pPr marL="0" indent="0">
              <a:buNone/>
              <a:defRPr/>
            </a:lvl1pPr>
          </a:lstStyle>
          <a:p>
            <a:r>
              <a:rPr lang="en-GB" noProof="0"/>
              <a:t>Picture</a:t>
            </a:r>
          </a:p>
        </p:txBody>
      </p:sp>
      <p:sp>
        <p:nvSpPr>
          <p:cNvPr id="10" name="Layer">
            <a:extLst>
              <a:ext uri="{FF2B5EF4-FFF2-40B4-BE49-F238E27FC236}">
                <a16:creationId xmlns:a16="http://schemas.microsoft.com/office/drawing/2014/main" id="{3E5F77F1-04E2-45B8-85D2-AB28E66BD0E8}"/>
              </a:ext>
            </a:extLst>
          </p:cNvPr>
          <p:cNvSpPr>
            <a:spLocks noGrp="1" noChangeAspect="1"/>
          </p:cNvSpPr>
          <p:nvPr>
            <p:ph type="body" sz="quarter" idx="15" hasCustomPrompt="1"/>
          </p:nvPr>
        </p:nvSpPr>
        <p:spPr bwMode="gray">
          <a:xfrm>
            <a:off x="1" y="54000"/>
            <a:ext cx="12192000" cy="6804025"/>
          </a:xfrm>
          <a:gradFill>
            <a:gsLst>
              <a:gs pos="0">
                <a:schemeClr val="tx1">
                  <a:alpha val="70000"/>
                </a:schemeClr>
              </a:gs>
              <a:gs pos="100000">
                <a:schemeClr val="tx1">
                  <a:alpha val="0"/>
                </a:schemeClr>
              </a:gs>
            </a:gsLst>
            <a:lin ang="0" scaled="0"/>
          </a:gradFill>
        </p:spPr>
        <p:txBody>
          <a:bodyPr/>
          <a:lstStyle>
            <a:lvl1pPr marL="0" indent="0">
              <a:buNone/>
              <a:defRPr/>
            </a:lvl1pPr>
          </a:lstStyle>
          <a:p>
            <a:pPr lvl="0"/>
            <a:r>
              <a:rPr lang="en-GB" noProof="0"/>
              <a:t> </a:t>
            </a:r>
          </a:p>
        </p:txBody>
      </p:sp>
      <p:sp>
        <p:nvSpPr>
          <p:cNvPr id="2" name="Title"/>
          <p:cNvSpPr>
            <a:spLocks noGrp="1"/>
          </p:cNvSpPr>
          <p:nvPr>
            <p:ph type="title" hasCustomPrompt="1"/>
          </p:nvPr>
        </p:nvSpPr>
        <p:spPr bwMode="gray">
          <a:xfrm>
            <a:off x="540070" y="1620000"/>
            <a:ext cx="11111046" cy="540000"/>
          </a:xfrm>
        </p:spPr>
        <p:txBody>
          <a:bodyPr anchor="t" anchorCtr="0"/>
          <a:lstStyle>
            <a:lvl1pPr>
              <a:defRPr sz="4400">
                <a:solidFill>
                  <a:schemeClr val="bg1"/>
                </a:solidFill>
              </a:defRPr>
            </a:lvl1pPr>
          </a:lstStyle>
          <a:p>
            <a:r>
              <a:rPr lang="en-GB" noProof="0"/>
              <a:t>Contact</a:t>
            </a:r>
          </a:p>
        </p:txBody>
      </p:sp>
      <p:sp>
        <p:nvSpPr>
          <p:cNvPr id="8" name="Subtitle">
            <a:extLst>
              <a:ext uri="{FF2B5EF4-FFF2-40B4-BE49-F238E27FC236}">
                <a16:creationId xmlns:a16="http://schemas.microsoft.com/office/drawing/2014/main" id="{97719BD6-BF5E-4442-8A87-F6B60F057E47}"/>
              </a:ext>
            </a:extLst>
          </p:cNvPr>
          <p:cNvSpPr>
            <a:spLocks noGrp="1"/>
          </p:cNvSpPr>
          <p:nvPr>
            <p:ph type="body" sz="quarter" idx="13"/>
          </p:nvPr>
        </p:nvSpPr>
        <p:spPr bwMode="gray">
          <a:xfrm>
            <a:off x="540070" y="2462400"/>
            <a:ext cx="11111046" cy="3456000"/>
          </a:xfrm>
        </p:spPr>
        <p:txBody>
          <a:bodyPr vert="horz" lIns="0" tIns="0" rIns="0" bIns="0" rtlCol="0">
            <a:normAutofit/>
          </a:bodyPr>
          <a:lstStyle>
            <a:lvl1pPr>
              <a:lnSpc>
                <a:spcPct val="100000"/>
              </a:lnSpc>
              <a:defRPr lang="en-GB" sz="1600" noProof="0" dirty="0" smtClean="0">
                <a:solidFill>
                  <a:schemeClr val="bg1"/>
                </a:solidFill>
              </a:defRPr>
            </a:lvl1pPr>
            <a:lvl2pPr>
              <a:lnSpc>
                <a:spcPct val="100000"/>
              </a:lnSpc>
              <a:defRPr lang="en-GB" sz="1400" noProof="0" dirty="0" smtClean="0">
                <a:solidFill>
                  <a:schemeClr val="bg1"/>
                </a:solidFill>
              </a:defRPr>
            </a:lvl2pPr>
            <a:lvl3pPr>
              <a:lnSpc>
                <a:spcPct val="100000"/>
              </a:lnSpc>
              <a:defRPr lang="en-GB" sz="1200" noProof="0" dirty="0" smtClean="0">
                <a:solidFill>
                  <a:schemeClr val="bg1"/>
                </a:solidFill>
              </a:defRPr>
            </a:lvl3pPr>
            <a:lvl4pPr>
              <a:lnSpc>
                <a:spcPct val="100000"/>
              </a:lnSpc>
              <a:defRPr lang="en-GB" sz="1100" noProof="0" dirty="0" smtClean="0">
                <a:solidFill>
                  <a:schemeClr val="bg1"/>
                </a:solidFill>
              </a:defRPr>
            </a:lvl4pPr>
            <a:lvl5pPr>
              <a:lnSpc>
                <a:spcPct val="100000"/>
              </a:lnSpc>
              <a:defRPr lang="en-GB" sz="1100" noProof="0" dirty="0">
                <a:solidFill>
                  <a:schemeClr val="bg1"/>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grpSp>
        <p:nvGrpSpPr>
          <p:cNvPr id="9" name="Logo">
            <a:extLst>
              <a:ext uri="{FF2B5EF4-FFF2-40B4-BE49-F238E27FC236}">
                <a16:creationId xmlns:a16="http://schemas.microsoft.com/office/drawing/2014/main" id="{B6C55289-1BB8-4D54-99B8-AA9A0DF9FB35}"/>
              </a:ext>
            </a:extLst>
          </p:cNvPr>
          <p:cNvGrpSpPr>
            <a:grpSpLocks noChangeAspect="1"/>
          </p:cNvGrpSpPr>
          <p:nvPr userDrawn="1"/>
        </p:nvGrpSpPr>
        <p:grpSpPr bwMode="gray">
          <a:xfrm>
            <a:off x="9692436" y="6342584"/>
            <a:ext cx="1958681" cy="235830"/>
            <a:chOff x="4040799" y="3181612"/>
            <a:chExt cx="4108814" cy="494776"/>
          </a:xfrm>
          <a:solidFill>
            <a:schemeClr val="bg1"/>
          </a:solidFill>
        </p:grpSpPr>
        <p:sp>
          <p:nvSpPr>
            <p:cNvPr id="11" name="Freihandform: Form 7">
              <a:extLst>
                <a:ext uri="{FF2B5EF4-FFF2-40B4-BE49-F238E27FC236}">
                  <a16:creationId xmlns:a16="http://schemas.microsoft.com/office/drawing/2014/main" id="{C662B976-0EF9-4689-9FF3-5ADD4AC4A8BF}"/>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sz="1800" noProof="0"/>
            </a:p>
          </p:txBody>
        </p:sp>
        <p:sp>
          <p:nvSpPr>
            <p:cNvPr id="12" name="Freihandform: Form 8">
              <a:extLst>
                <a:ext uri="{FF2B5EF4-FFF2-40B4-BE49-F238E27FC236}">
                  <a16:creationId xmlns:a16="http://schemas.microsoft.com/office/drawing/2014/main" id="{43253EAE-7474-4FE4-985D-F62AE1F80BD6}"/>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sz="1800" noProof="0"/>
            </a:p>
          </p:txBody>
        </p:sp>
        <p:sp>
          <p:nvSpPr>
            <p:cNvPr id="13" name="Freihandform: Form 9">
              <a:extLst>
                <a:ext uri="{FF2B5EF4-FFF2-40B4-BE49-F238E27FC236}">
                  <a16:creationId xmlns:a16="http://schemas.microsoft.com/office/drawing/2014/main" id="{B862A374-2AB9-4231-A51D-9CF6C0BA623B}"/>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14" name="Freihandform: Form 10">
              <a:extLst>
                <a:ext uri="{FF2B5EF4-FFF2-40B4-BE49-F238E27FC236}">
                  <a16:creationId xmlns:a16="http://schemas.microsoft.com/office/drawing/2014/main" id="{AB0250B2-9A21-46ED-A06B-3545BFDC170D}"/>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sz="1800" noProof="0"/>
            </a:p>
          </p:txBody>
        </p:sp>
        <p:sp>
          <p:nvSpPr>
            <p:cNvPr id="15" name="Freihandform: Form 11">
              <a:extLst>
                <a:ext uri="{FF2B5EF4-FFF2-40B4-BE49-F238E27FC236}">
                  <a16:creationId xmlns:a16="http://schemas.microsoft.com/office/drawing/2014/main" id="{0EF6A3C0-DB3E-411F-96B1-58FB62B1B76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sz="1800" noProof="0"/>
            </a:p>
          </p:txBody>
        </p:sp>
        <p:sp>
          <p:nvSpPr>
            <p:cNvPr id="16" name="Freihandform: Form 12">
              <a:extLst>
                <a:ext uri="{FF2B5EF4-FFF2-40B4-BE49-F238E27FC236}">
                  <a16:creationId xmlns:a16="http://schemas.microsoft.com/office/drawing/2014/main" id="{E3E662F0-93D1-4D1D-BE88-C67182DC9329}"/>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sz="1800" noProof="0"/>
            </a:p>
          </p:txBody>
        </p:sp>
        <p:sp>
          <p:nvSpPr>
            <p:cNvPr id="17" name="Freihandform: Form 13">
              <a:extLst>
                <a:ext uri="{FF2B5EF4-FFF2-40B4-BE49-F238E27FC236}">
                  <a16:creationId xmlns:a16="http://schemas.microsoft.com/office/drawing/2014/main" id="{CA4E1E28-D7E1-489C-AE11-80AFC1B6B247}"/>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sz="1800" noProof="0"/>
            </a:p>
          </p:txBody>
        </p:sp>
        <p:sp>
          <p:nvSpPr>
            <p:cNvPr id="18" name="Freihandform: Form 14">
              <a:extLst>
                <a:ext uri="{FF2B5EF4-FFF2-40B4-BE49-F238E27FC236}">
                  <a16:creationId xmlns:a16="http://schemas.microsoft.com/office/drawing/2014/main" id="{BBA338FE-2A2F-4717-ACC4-D48109571BD7}"/>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sz="1800" noProof="0"/>
            </a:p>
          </p:txBody>
        </p:sp>
        <p:sp>
          <p:nvSpPr>
            <p:cNvPr id="19" name="Freihandform: Form 15">
              <a:extLst>
                <a:ext uri="{FF2B5EF4-FFF2-40B4-BE49-F238E27FC236}">
                  <a16:creationId xmlns:a16="http://schemas.microsoft.com/office/drawing/2014/main" id="{6B6E9ABE-2692-4699-863C-4C72AB407E8A}"/>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0" name="Freihandform: Form 16">
              <a:extLst>
                <a:ext uri="{FF2B5EF4-FFF2-40B4-BE49-F238E27FC236}">
                  <a16:creationId xmlns:a16="http://schemas.microsoft.com/office/drawing/2014/main" id="{24375247-CD51-4892-8476-9EE76B863404}"/>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sz="1800" noProof="0"/>
            </a:p>
          </p:txBody>
        </p:sp>
        <p:sp>
          <p:nvSpPr>
            <p:cNvPr id="21" name="Freihandform: Form 17">
              <a:extLst>
                <a:ext uri="{FF2B5EF4-FFF2-40B4-BE49-F238E27FC236}">
                  <a16:creationId xmlns:a16="http://schemas.microsoft.com/office/drawing/2014/main" id="{CAA01328-0F82-47DB-853B-42BF17F97ECE}"/>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sz="1800" noProof="0"/>
            </a:p>
          </p:txBody>
        </p:sp>
        <p:sp>
          <p:nvSpPr>
            <p:cNvPr id="22" name="Freihandform: Form 18">
              <a:extLst>
                <a:ext uri="{FF2B5EF4-FFF2-40B4-BE49-F238E27FC236}">
                  <a16:creationId xmlns:a16="http://schemas.microsoft.com/office/drawing/2014/main" id="{348860E7-E315-491C-92B1-F0018F757465}"/>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23" name="Freihandform: Form 19">
              <a:extLst>
                <a:ext uri="{FF2B5EF4-FFF2-40B4-BE49-F238E27FC236}">
                  <a16:creationId xmlns:a16="http://schemas.microsoft.com/office/drawing/2014/main" id="{34EABDED-4A4E-45CD-B2AC-C442C8C72E44}"/>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sz="1800" noProof="0"/>
            </a:p>
          </p:txBody>
        </p:sp>
        <p:sp>
          <p:nvSpPr>
            <p:cNvPr id="24" name="Freihandform: Form 20">
              <a:extLst>
                <a:ext uri="{FF2B5EF4-FFF2-40B4-BE49-F238E27FC236}">
                  <a16:creationId xmlns:a16="http://schemas.microsoft.com/office/drawing/2014/main" id="{BBDE38F6-1501-4DD5-9E3A-EBDB851C1EDD}"/>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5" name="Freihandform: Form 21">
              <a:extLst>
                <a:ext uri="{FF2B5EF4-FFF2-40B4-BE49-F238E27FC236}">
                  <a16:creationId xmlns:a16="http://schemas.microsoft.com/office/drawing/2014/main" id="{92708892-90A3-44CC-9431-664B196D058A}"/>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sz="1800" noProof="0"/>
            </a:p>
          </p:txBody>
        </p:sp>
        <p:sp>
          <p:nvSpPr>
            <p:cNvPr id="26" name="Freihandform: Form 22">
              <a:extLst>
                <a:ext uri="{FF2B5EF4-FFF2-40B4-BE49-F238E27FC236}">
                  <a16:creationId xmlns:a16="http://schemas.microsoft.com/office/drawing/2014/main" id="{1AA743D7-8A41-41D1-B8B1-8E7EF40D2E55}"/>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sz="1800" noProof="0"/>
            </a:p>
          </p:txBody>
        </p:sp>
        <p:sp>
          <p:nvSpPr>
            <p:cNvPr id="27" name="Freihandform: Form 23">
              <a:extLst>
                <a:ext uri="{FF2B5EF4-FFF2-40B4-BE49-F238E27FC236}">
                  <a16:creationId xmlns:a16="http://schemas.microsoft.com/office/drawing/2014/main" id="{0043C404-3E1B-47BB-BDBC-2B8C7629B143}"/>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sz="1800" noProof="0"/>
            </a:p>
          </p:txBody>
        </p:sp>
      </p:grpSp>
    </p:spTree>
    <p:extLst>
      <p:ext uri="{BB962C8B-B14F-4D97-AF65-F5344CB8AC3E}">
        <p14:creationId xmlns:p14="http://schemas.microsoft.com/office/powerpoint/2010/main" val="285239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5428123E-95B8-4152-9517-7F96A6AB2C5A}"/>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7" name="Text Placeholder 10">
            <a:extLst>
              <a:ext uri="{FF2B5EF4-FFF2-40B4-BE49-F238E27FC236}">
                <a16:creationId xmlns:a16="http://schemas.microsoft.com/office/drawing/2014/main" id="{EEA8AD9E-92D9-405B-9845-DD9841ACE2CD}"/>
              </a:ext>
            </a:extLst>
          </p:cNvPr>
          <p:cNvSpPr>
            <a:spLocks noGrp="1"/>
          </p:cNvSpPr>
          <p:nvPr>
            <p:ph type="body" sz="quarter" idx="48"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2391048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DC5A222B-D4E9-431B-BBE9-43DD69332AA6}"/>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81" name="Text 4">
            <a:extLst>
              <a:ext uri="{FF2B5EF4-FFF2-40B4-BE49-F238E27FC236}">
                <a16:creationId xmlns:a16="http://schemas.microsoft.com/office/drawing/2014/main" id="{3AA153DA-F189-414F-866C-1B59CE2B0CC6}"/>
              </a:ext>
            </a:extLst>
          </p:cNvPr>
          <p:cNvSpPr>
            <a:spLocks noGrp="1"/>
          </p:cNvSpPr>
          <p:nvPr>
            <p:ph type="body" sz="quarter" idx="34"/>
          </p:nvPr>
        </p:nvSpPr>
        <p:spPr bwMode="gray">
          <a:xfrm>
            <a:off x="536645" y="1989138"/>
            <a:ext cx="3429446"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82" name="Line 4">
            <a:extLst>
              <a:ext uri="{FF2B5EF4-FFF2-40B4-BE49-F238E27FC236}">
                <a16:creationId xmlns:a16="http://schemas.microsoft.com/office/drawing/2014/main" id="{5FCEE683-0B9D-4455-BA5C-3A53944DE46D}"/>
              </a:ext>
            </a:extLst>
          </p:cNvPr>
          <p:cNvSpPr>
            <a:spLocks noGrp="1"/>
          </p:cNvSpPr>
          <p:nvPr>
            <p:ph type="body" sz="quarter" idx="35" hasCustomPrompt="1"/>
          </p:nvPr>
        </p:nvSpPr>
        <p:spPr bwMode="gray">
          <a:xfrm rot="16200000">
            <a:off x="2009618"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83" name="Nr. 4">
            <a:extLst>
              <a:ext uri="{FF2B5EF4-FFF2-40B4-BE49-F238E27FC236}">
                <a16:creationId xmlns:a16="http://schemas.microsoft.com/office/drawing/2014/main" id="{CF076D1D-0A66-4331-A94D-7CEC94CA3BB7}"/>
              </a:ext>
            </a:extLst>
          </p:cNvPr>
          <p:cNvSpPr>
            <a:spLocks noGrp="1"/>
          </p:cNvSpPr>
          <p:nvPr>
            <p:ph type="body" sz="quarter" idx="36" hasCustomPrompt="1"/>
          </p:nvPr>
        </p:nvSpPr>
        <p:spPr bwMode="gray">
          <a:xfrm>
            <a:off x="959966"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01</a:t>
            </a:r>
          </a:p>
        </p:txBody>
      </p:sp>
      <p:sp>
        <p:nvSpPr>
          <p:cNvPr id="19" name="Rectangle 18">
            <a:extLst>
              <a:ext uri="{FF2B5EF4-FFF2-40B4-BE49-F238E27FC236}">
                <a16:creationId xmlns:a16="http://schemas.microsoft.com/office/drawing/2014/main" id="{AB15E77C-D401-4D1B-910C-69711AF45179}"/>
              </a:ext>
            </a:extLst>
          </p:cNvPr>
          <p:cNvSpPr/>
          <p:nvPr userDrawn="1"/>
        </p:nvSpPr>
        <p:spPr>
          <a:xfrm>
            <a:off x="540786" y="404152"/>
            <a:ext cx="1524197" cy="28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000" b="1" kern="1200" cap="all" spc="250" baseline="0">
                <a:solidFill>
                  <a:srgbClr val="2D2D2D"/>
                </a:solidFill>
                <a:latin typeface="+mn-lt"/>
                <a:ea typeface="+mn-ea"/>
                <a:cs typeface="+mn-cs"/>
              </a:rPr>
              <a:t>agenda</a:t>
            </a:r>
          </a:p>
        </p:txBody>
      </p:sp>
      <p:sp>
        <p:nvSpPr>
          <p:cNvPr id="89" name="Text 4">
            <a:extLst>
              <a:ext uri="{FF2B5EF4-FFF2-40B4-BE49-F238E27FC236}">
                <a16:creationId xmlns:a16="http://schemas.microsoft.com/office/drawing/2014/main" id="{8D6C2B4E-9F19-448A-82EB-16EFDDB1681E}"/>
              </a:ext>
            </a:extLst>
          </p:cNvPr>
          <p:cNvSpPr>
            <a:spLocks noGrp="1"/>
          </p:cNvSpPr>
          <p:nvPr>
            <p:ph type="body" sz="quarter" idx="37"/>
          </p:nvPr>
        </p:nvSpPr>
        <p:spPr bwMode="gray">
          <a:xfrm>
            <a:off x="8225910" y="1989138"/>
            <a:ext cx="3429446"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90" name="Line 4">
            <a:extLst>
              <a:ext uri="{FF2B5EF4-FFF2-40B4-BE49-F238E27FC236}">
                <a16:creationId xmlns:a16="http://schemas.microsoft.com/office/drawing/2014/main" id="{24CB7653-9CA4-49C2-A14F-8DB95D8700D8}"/>
              </a:ext>
            </a:extLst>
          </p:cNvPr>
          <p:cNvSpPr>
            <a:spLocks noGrp="1"/>
          </p:cNvSpPr>
          <p:nvPr>
            <p:ph type="body" sz="quarter" idx="38" hasCustomPrompt="1"/>
          </p:nvPr>
        </p:nvSpPr>
        <p:spPr bwMode="gray">
          <a:xfrm rot="16200000">
            <a:off x="9698883"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91" name="Nr. 4">
            <a:extLst>
              <a:ext uri="{FF2B5EF4-FFF2-40B4-BE49-F238E27FC236}">
                <a16:creationId xmlns:a16="http://schemas.microsoft.com/office/drawing/2014/main" id="{FB3C0D48-BEB2-41E3-B0BE-562B3BD56AFC}"/>
              </a:ext>
            </a:extLst>
          </p:cNvPr>
          <p:cNvSpPr>
            <a:spLocks noGrp="1"/>
          </p:cNvSpPr>
          <p:nvPr>
            <p:ph type="body" sz="quarter" idx="39" hasCustomPrompt="1"/>
          </p:nvPr>
        </p:nvSpPr>
        <p:spPr bwMode="gray">
          <a:xfrm>
            <a:off x="8649231"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03</a:t>
            </a:r>
          </a:p>
        </p:txBody>
      </p:sp>
      <p:sp>
        <p:nvSpPr>
          <p:cNvPr id="92" name="Text 4">
            <a:extLst>
              <a:ext uri="{FF2B5EF4-FFF2-40B4-BE49-F238E27FC236}">
                <a16:creationId xmlns:a16="http://schemas.microsoft.com/office/drawing/2014/main" id="{D1D44B7C-13CF-47D6-94B7-380846FBE7F5}"/>
              </a:ext>
            </a:extLst>
          </p:cNvPr>
          <p:cNvSpPr>
            <a:spLocks noGrp="1"/>
          </p:cNvSpPr>
          <p:nvPr>
            <p:ph type="body" sz="quarter" idx="40"/>
          </p:nvPr>
        </p:nvSpPr>
        <p:spPr bwMode="gray">
          <a:xfrm>
            <a:off x="4389413" y="1989138"/>
            <a:ext cx="3429446"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93" name="Line 4">
            <a:extLst>
              <a:ext uri="{FF2B5EF4-FFF2-40B4-BE49-F238E27FC236}">
                <a16:creationId xmlns:a16="http://schemas.microsoft.com/office/drawing/2014/main" id="{752DE922-EDCC-4401-911A-4066005FEA26}"/>
              </a:ext>
            </a:extLst>
          </p:cNvPr>
          <p:cNvSpPr>
            <a:spLocks noGrp="1"/>
          </p:cNvSpPr>
          <p:nvPr>
            <p:ph type="body" sz="quarter" idx="41" hasCustomPrompt="1"/>
          </p:nvPr>
        </p:nvSpPr>
        <p:spPr bwMode="gray">
          <a:xfrm rot="16200000">
            <a:off x="5862385"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94" name="Nr. 4">
            <a:extLst>
              <a:ext uri="{FF2B5EF4-FFF2-40B4-BE49-F238E27FC236}">
                <a16:creationId xmlns:a16="http://schemas.microsoft.com/office/drawing/2014/main" id="{C61AF8EC-4A69-4D0C-836E-4AB041614C1F}"/>
              </a:ext>
            </a:extLst>
          </p:cNvPr>
          <p:cNvSpPr>
            <a:spLocks noGrp="1"/>
          </p:cNvSpPr>
          <p:nvPr>
            <p:ph type="body" sz="quarter" idx="42" hasCustomPrompt="1"/>
          </p:nvPr>
        </p:nvSpPr>
        <p:spPr bwMode="gray">
          <a:xfrm>
            <a:off x="4812733"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02</a:t>
            </a:r>
          </a:p>
        </p:txBody>
      </p:sp>
      <p:sp>
        <p:nvSpPr>
          <p:cNvPr id="95" name="Text 4">
            <a:extLst>
              <a:ext uri="{FF2B5EF4-FFF2-40B4-BE49-F238E27FC236}">
                <a16:creationId xmlns:a16="http://schemas.microsoft.com/office/drawing/2014/main" id="{D807EEC7-9498-4960-BB1E-DEF528F735CF}"/>
              </a:ext>
            </a:extLst>
          </p:cNvPr>
          <p:cNvSpPr>
            <a:spLocks noGrp="1"/>
          </p:cNvSpPr>
          <p:nvPr>
            <p:ph type="body" sz="quarter" idx="43"/>
          </p:nvPr>
        </p:nvSpPr>
        <p:spPr bwMode="gray">
          <a:xfrm>
            <a:off x="536645" y="4155788"/>
            <a:ext cx="3429446"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96" name="Line 4">
            <a:extLst>
              <a:ext uri="{FF2B5EF4-FFF2-40B4-BE49-F238E27FC236}">
                <a16:creationId xmlns:a16="http://schemas.microsoft.com/office/drawing/2014/main" id="{90E1C848-102F-48BC-B0CA-9211898C8F96}"/>
              </a:ext>
            </a:extLst>
          </p:cNvPr>
          <p:cNvSpPr>
            <a:spLocks noGrp="1"/>
          </p:cNvSpPr>
          <p:nvPr>
            <p:ph type="body" sz="quarter" idx="44" hasCustomPrompt="1"/>
          </p:nvPr>
        </p:nvSpPr>
        <p:spPr bwMode="gray">
          <a:xfrm rot="16200000">
            <a:off x="2009618" y="426743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97" name="Nr. 4">
            <a:extLst>
              <a:ext uri="{FF2B5EF4-FFF2-40B4-BE49-F238E27FC236}">
                <a16:creationId xmlns:a16="http://schemas.microsoft.com/office/drawing/2014/main" id="{F061A3A5-BA8E-4FA5-9300-20A63AC05CCD}"/>
              </a:ext>
            </a:extLst>
          </p:cNvPr>
          <p:cNvSpPr>
            <a:spLocks noGrp="1"/>
          </p:cNvSpPr>
          <p:nvPr>
            <p:ph type="body" sz="quarter" idx="45" hasCustomPrompt="1"/>
          </p:nvPr>
        </p:nvSpPr>
        <p:spPr bwMode="gray">
          <a:xfrm>
            <a:off x="959966" y="445815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04</a:t>
            </a:r>
          </a:p>
        </p:txBody>
      </p:sp>
      <p:sp>
        <p:nvSpPr>
          <p:cNvPr id="98" name="Text 4">
            <a:extLst>
              <a:ext uri="{FF2B5EF4-FFF2-40B4-BE49-F238E27FC236}">
                <a16:creationId xmlns:a16="http://schemas.microsoft.com/office/drawing/2014/main" id="{E8D57045-BB18-409E-9DA1-09B2C2395944}"/>
              </a:ext>
            </a:extLst>
          </p:cNvPr>
          <p:cNvSpPr>
            <a:spLocks noGrp="1"/>
          </p:cNvSpPr>
          <p:nvPr>
            <p:ph type="body" sz="quarter" idx="46"/>
          </p:nvPr>
        </p:nvSpPr>
        <p:spPr bwMode="gray">
          <a:xfrm>
            <a:off x="8225910" y="4155788"/>
            <a:ext cx="3429446"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99" name="Line 4">
            <a:extLst>
              <a:ext uri="{FF2B5EF4-FFF2-40B4-BE49-F238E27FC236}">
                <a16:creationId xmlns:a16="http://schemas.microsoft.com/office/drawing/2014/main" id="{0B728F05-7BD8-4DF0-8272-CCA5423DB8FB}"/>
              </a:ext>
            </a:extLst>
          </p:cNvPr>
          <p:cNvSpPr>
            <a:spLocks noGrp="1"/>
          </p:cNvSpPr>
          <p:nvPr>
            <p:ph type="body" sz="quarter" idx="47" hasCustomPrompt="1"/>
          </p:nvPr>
        </p:nvSpPr>
        <p:spPr bwMode="gray">
          <a:xfrm rot="16200000">
            <a:off x="9698883" y="426743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100" name="Nr. 4">
            <a:extLst>
              <a:ext uri="{FF2B5EF4-FFF2-40B4-BE49-F238E27FC236}">
                <a16:creationId xmlns:a16="http://schemas.microsoft.com/office/drawing/2014/main" id="{790542CC-DF25-49EC-8E74-4681155A90D4}"/>
              </a:ext>
            </a:extLst>
          </p:cNvPr>
          <p:cNvSpPr>
            <a:spLocks noGrp="1"/>
          </p:cNvSpPr>
          <p:nvPr>
            <p:ph type="body" sz="quarter" idx="48" hasCustomPrompt="1"/>
          </p:nvPr>
        </p:nvSpPr>
        <p:spPr bwMode="gray">
          <a:xfrm>
            <a:off x="8649231" y="445815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05</a:t>
            </a:r>
          </a:p>
        </p:txBody>
      </p:sp>
      <p:sp>
        <p:nvSpPr>
          <p:cNvPr id="101" name="Text 4">
            <a:extLst>
              <a:ext uri="{FF2B5EF4-FFF2-40B4-BE49-F238E27FC236}">
                <a16:creationId xmlns:a16="http://schemas.microsoft.com/office/drawing/2014/main" id="{3D07F010-06B9-43EC-BE9C-3F928BC3D4C0}"/>
              </a:ext>
            </a:extLst>
          </p:cNvPr>
          <p:cNvSpPr>
            <a:spLocks noGrp="1"/>
          </p:cNvSpPr>
          <p:nvPr>
            <p:ph type="body" sz="quarter" idx="49"/>
          </p:nvPr>
        </p:nvSpPr>
        <p:spPr bwMode="gray">
          <a:xfrm>
            <a:off x="4389413" y="4155788"/>
            <a:ext cx="3429446"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102" name="Line 4">
            <a:extLst>
              <a:ext uri="{FF2B5EF4-FFF2-40B4-BE49-F238E27FC236}">
                <a16:creationId xmlns:a16="http://schemas.microsoft.com/office/drawing/2014/main" id="{58BC92EB-AB76-44A8-B6B8-488CB8188CB3}"/>
              </a:ext>
            </a:extLst>
          </p:cNvPr>
          <p:cNvSpPr>
            <a:spLocks noGrp="1"/>
          </p:cNvSpPr>
          <p:nvPr>
            <p:ph type="body" sz="quarter" idx="50" hasCustomPrompt="1"/>
          </p:nvPr>
        </p:nvSpPr>
        <p:spPr bwMode="gray">
          <a:xfrm rot="16200000">
            <a:off x="5862385" y="426743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103" name="Nr. 4">
            <a:extLst>
              <a:ext uri="{FF2B5EF4-FFF2-40B4-BE49-F238E27FC236}">
                <a16:creationId xmlns:a16="http://schemas.microsoft.com/office/drawing/2014/main" id="{1F512449-25BB-4A28-918A-0067EB412355}"/>
              </a:ext>
            </a:extLst>
          </p:cNvPr>
          <p:cNvSpPr>
            <a:spLocks noGrp="1"/>
          </p:cNvSpPr>
          <p:nvPr>
            <p:ph type="body" sz="quarter" idx="51" hasCustomPrompt="1"/>
          </p:nvPr>
        </p:nvSpPr>
        <p:spPr bwMode="gray">
          <a:xfrm>
            <a:off x="4812733" y="445815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05</a:t>
            </a:r>
          </a:p>
        </p:txBody>
      </p:sp>
    </p:spTree>
    <p:extLst>
      <p:ext uri="{BB962C8B-B14F-4D97-AF65-F5344CB8AC3E}">
        <p14:creationId xmlns:p14="http://schemas.microsoft.com/office/powerpoint/2010/main" val="394312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DC5A222B-D4E9-431B-BBE9-43DD69332AA6}"/>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81" name="Text 4">
            <a:extLst>
              <a:ext uri="{FF2B5EF4-FFF2-40B4-BE49-F238E27FC236}">
                <a16:creationId xmlns:a16="http://schemas.microsoft.com/office/drawing/2014/main" id="{3AA153DA-F189-414F-866C-1B59CE2B0CC6}"/>
              </a:ext>
            </a:extLst>
          </p:cNvPr>
          <p:cNvSpPr>
            <a:spLocks noGrp="1"/>
          </p:cNvSpPr>
          <p:nvPr>
            <p:ph type="body" sz="quarter" idx="34"/>
          </p:nvPr>
        </p:nvSpPr>
        <p:spPr bwMode="gray">
          <a:xfrm>
            <a:off x="536646" y="1989138"/>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82" name="Line 4">
            <a:extLst>
              <a:ext uri="{FF2B5EF4-FFF2-40B4-BE49-F238E27FC236}">
                <a16:creationId xmlns:a16="http://schemas.microsoft.com/office/drawing/2014/main" id="{5FCEE683-0B9D-4455-BA5C-3A53944DE46D}"/>
              </a:ext>
            </a:extLst>
          </p:cNvPr>
          <p:cNvSpPr>
            <a:spLocks noGrp="1"/>
          </p:cNvSpPr>
          <p:nvPr>
            <p:ph type="body" sz="quarter" idx="35" hasCustomPrompt="1"/>
          </p:nvPr>
        </p:nvSpPr>
        <p:spPr bwMode="gray">
          <a:xfrm rot="16200000">
            <a:off x="2009618"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83" name="Nr. 4">
            <a:extLst>
              <a:ext uri="{FF2B5EF4-FFF2-40B4-BE49-F238E27FC236}">
                <a16:creationId xmlns:a16="http://schemas.microsoft.com/office/drawing/2014/main" id="{CF076D1D-0A66-4331-A94D-7CEC94CA3BB7}"/>
              </a:ext>
            </a:extLst>
          </p:cNvPr>
          <p:cNvSpPr>
            <a:spLocks noGrp="1"/>
          </p:cNvSpPr>
          <p:nvPr>
            <p:ph type="body" sz="quarter" idx="36" hasCustomPrompt="1"/>
          </p:nvPr>
        </p:nvSpPr>
        <p:spPr bwMode="gray">
          <a:xfrm>
            <a:off x="959966"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01</a:t>
            </a:r>
          </a:p>
        </p:txBody>
      </p:sp>
      <p:sp>
        <p:nvSpPr>
          <p:cNvPr id="19" name="Rectangle 18">
            <a:extLst>
              <a:ext uri="{FF2B5EF4-FFF2-40B4-BE49-F238E27FC236}">
                <a16:creationId xmlns:a16="http://schemas.microsoft.com/office/drawing/2014/main" id="{AB15E77C-D401-4D1B-910C-69711AF45179}"/>
              </a:ext>
            </a:extLst>
          </p:cNvPr>
          <p:cNvSpPr/>
          <p:nvPr userDrawn="1"/>
        </p:nvSpPr>
        <p:spPr>
          <a:xfrm>
            <a:off x="540786" y="404152"/>
            <a:ext cx="1524197" cy="28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000" b="1" kern="1200" cap="all" spc="250" baseline="0">
                <a:solidFill>
                  <a:srgbClr val="2D2D2D"/>
                </a:solidFill>
                <a:latin typeface="+mn-lt"/>
                <a:ea typeface="+mn-ea"/>
                <a:cs typeface="+mn-cs"/>
              </a:rPr>
              <a:t>agenda</a:t>
            </a:r>
          </a:p>
        </p:txBody>
      </p:sp>
      <p:sp>
        <p:nvSpPr>
          <p:cNvPr id="25" name="Text 4">
            <a:extLst>
              <a:ext uri="{FF2B5EF4-FFF2-40B4-BE49-F238E27FC236}">
                <a16:creationId xmlns:a16="http://schemas.microsoft.com/office/drawing/2014/main" id="{27221523-3186-4116-BEEA-E66CD4FF18CE}"/>
              </a:ext>
            </a:extLst>
          </p:cNvPr>
          <p:cNvSpPr>
            <a:spLocks noGrp="1"/>
          </p:cNvSpPr>
          <p:nvPr>
            <p:ph type="body" sz="quarter" idx="37"/>
          </p:nvPr>
        </p:nvSpPr>
        <p:spPr bwMode="gray">
          <a:xfrm>
            <a:off x="9086447" y="1989138"/>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26" name="Line 4">
            <a:extLst>
              <a:ext uri="{FF2B5EF4-FFF2-40B4-BE49-F238E27FC236}">
                <a16:creationId xmlns:a16="http://schemas.microsoft.com/office/drawing/2014/main" id="{51A55450-8C96-4563-BDBE-A415E91B78C7}"/>
              </a:ext>
            </a:extLst>
          </p:cNvPr>
          <p:cNvSpPr>
            <a:spLocks noGrp="1"/>
          </p:cNvSpPr>
          <p:nvPr>
            <p:ph type="body" sz="quarter" idx="38" hasCustomPrompt="1"/>
          </p:nvPr>
        </p:nvSpPr>
        <p:spPr bwMode="gray">
          <a:xfrm rot="16200000">
            <a:off x="10559420"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27" name="Nr. 4">
            <a:extLst>
              <a:ext uri="{FF2B5EF4-FFF2-40B4-BE49-F238E27FC236}">
                <a16:creationId xmlns:a16="http://schemas.microsoft.com/office/drawing/2014/main" id="{74141C92-27A7-4670-B90D-6FFF4608F27B}"/>
              </a:ext>
            </a:extLst>
          </p:cNvPr>
          <p:cNvSpPr>
            <a:spLocks noGrp="1"/>
          </p:cNvSpPr>
          <p:nvPr>
            <p:ph type="body" sz="quarter" idx="39" hasCustomPrompt="1"/>
          </p:nvPr>
        </p:nvSpPr>
        <p:spPr bwMode="gray">
          <a:xfrm>
            <a:off x="9509768"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04</a:t>
            </a:r>
          </a:p>
        </p:txBody>
      </p:sp>
      <p:sp>
        <p:nvSpPr>
          <p:cNvPr id="28" name="Text 4">
            <a:extLst>
              <a:ext uri="{FF2B5EF4-FFF2-40B4-BE49-F238E27FC236}">
                <a16:creationId xmlns:a16="http://schemas.microsoft.com/office/drawing/2014/main" id="{A5AF9978-423A-4389-A275-03B559EAFF49}"/>
              </a:ext>
            </a:extLst>
          </p:cNvPr>
          <p:cNvSpPr>
            <a:spLocks noGrp="1"/>
          </p:cNvSpPr>
          <p:nvPr>
            <p:ph type="body" sz="quarter" idx="40"/>
          </p:nvPr>
        </p:nvSpPr>
        <p:spPr bwMode="gray">
          <a:xfrm>
            <a:off x="6233687" y="1989138"/>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29" name="Line 4">
            <a:extLst>
              <a:ext uri="{FF2B5EF4-FFF2-40B4-BE49-F238E27FC236}">
                <a16:creationId xmlns:a16="http://schemas.microsoft.com/office/drawing/2014/main" id="{D04ACCFC-BF47-49D3-A53C-D837DBADBA68}"/>
              </a:ext>
            </a:extLst>
          </p:cNvPr>
          <p:cNvSpPr>
            <a:spLocks noGrp="1"/>
          </p:cNvSpPr>
          <p:nvPr>
            <p:ph type="body" sz="quarter" idx="41" hasCustomPrompt="1"/>
          </p:nvPr>
        </p:nvSpPr>
        <p:spPr bwMode="gray">
          <a:xfrm rot="16200000">
            <a:off x="7706659"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30" name="Nr. 4">
            <a:extLst>
              <a:ext uri="{FF2B5EF4-FFF2-40B4-BE49-F238E27FC236}">
                <a16:creationId xmlns:a16="http://schemas.microsoft.com/office/drawing/2014/main" id="{0D8A366B-A1AE-42A6-B456-077193FE5A16}"/>
              </a:ext>
            </a:extLst>
          </p:cNvPr>
          <p:cNvSpPr>
            <a:spLocks noGrp="1"/>
          </p:cNvSpPr>
          <p:nvPr>
            <p:ph type="body" sz="quarter" idx="42" hasCustomPrompt="1"/>
          </p:nvPr>
        </p:nvSpPr>
        <p:spPr bwMode="gray">
          <a:xfrm>
            <a:off x="6657007"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03</a:t>
            </a:r>
          </a:p>
        </p:txBody>
      </p:sp>
      <p:sp>
        <p:nvSpPr>
          <p:cNvPr id="31" name="Text 4">
            <a:extLst>
              <a:ext uri="{FF2B5EF4-FFF2-40B4-BE49-F238E27FC236}">
                <a16:creationId xmlns:a16="http://schemas.microsoft.com/office/drawing/2014/main" id="{9554DCAF-4332-4200-9582-ECAB15CDCCFB}"/>
              </a:ext>
            </a:extLst>
          </p:cNvPr>
          <p:cNvSpPr>
            <a:spLocks noGrp="1"/>
          </p:cNvSpPr>
          <p:nvPr>
            <p:ph type="body" sz="quarter" idx="43"/>
          </p:nvPr>
        </p:nvSpPr>
        <p:spPr bwMode="gray">
          <a:xfrm>
            <a:off x="3389405" y="1989138"/>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32" name="Line 4">
            <a:extLst>
              <a:ext uri="{FF2B5EF4-FFF2-40B4-BE49-F238E27FC236}">
                <a16:creationId xmlns:a16="http://schemas.microsoft.com/office/drawing/2014/main" id="{667FEE04-D818-4524-AD8D-26BC0731F8C2}"/>
              </a:ext>
            </a:extLst>
          </p:cNvPr>
          <p:cNvSpPr>
            <a:spLocks noGrp="1"/>
          </p:cNvSpPr>
          <p:nvPr>
            <p:ph type="body" sz="quarter" idx="44" hasCustomPrompt="1"/>
          </p:nvPr>
        </p:nvSpPr>
        <p:spPr bwMode="gray">
          <a:xfrm rot="16200000">
            <a:off x="4862377" y="2100784"/>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33" name="Nr. 4">
            <a:extLst>
              <a:ext uri="{FF2B5EF4-FFF2-40B4-BE49-F238E27FC236}">
                <a16:creationId xmlns:a16="http://schemas.microsoft.com/office/drawing/2014/main" id="{06F7CFAF-98FE-4D59-B2A7-E571AE1673CF}"/>
              </a:ext>
            </a:extLst>
          </p:cNvPr>
          <p:cNvSpPr>
            <a:spLocks noGrp="1"/>
          </p:cNvSpPr>
          <p:nvPr>
            <p:ph type="body" sz="quarter" idx="45" hasCustomPrompt="1"/>
          </p:nvPr>
        </p:nvSpPr>
        <p:spPr bwMode="gray">
          <a:xfrm>
            <a:off x="3812725" y="2291508"/>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02</a:t>
            </a:r>
          </a:p>
        </p:txBody>
      </p:sp>
      <p:sp>
        <p:nvSpPr>
          <p:cNvPr id="42" name="Text 4">
            <a:extLst>
              <a:ext uri="{FF2B5EF4-FFF2-40B4-BE49-F238E27FC236}">
                <a16:creationId xmlns:a16="http://schemas.microsoft.com/office/drawing/2014/main" id="{1AB1EDEE-5087-473C-AA72-734177E14939}"/>
              </a:ext>
            </a:extLst>
          </p:cNvPr>
          <p:cNvSpPr>
            <a:spLocks noGrp="1"/>
          </p:cNvSpPr>
          <p:nvPr>
            <p:ph type="body" sz="quarter" idx="46"/>
          </p:nvPr>
        </p:nvSpPr>
        <p:spPr bwMode="gray">
          <a:xfrm>
            <a:off x="536646" y="4068126"/>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43" name="Line 4">
            <a:extLst>
              <a:ext uri="{FF2B5EF4-FFF2-40B4-BE49-F238E27FC236}">
                <a16:creationId xmlns:a16="http://schemas.microsoft.com/office/drawing/2014/main" id="{65FA820F-F6AD-455A-94A4-82988F1475E6}"/>
              </a:ext>
            </a:extLst>
          </p:cNvPr>
          <p:cNvSpPr>
            <a:spLocks noGrp="1"/>
          </p:cNvSpPr>
          <p:nvPr>
            <p:ph type="body" sz="quarter" idx="47" hasCustomPrompt="1"/>
          </p:nvPr>
        </p:nvSpPr>
        <p:spPr bwMode="gray">
          <a:xfrm rot="16200000">
            <a:off x="2009618" y="4179772"/>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44" name="Nr. 4">
            <a:extLst>
              <a:ext uri="{FF2B5EF4-FFF2-40B4-BE49-F238E27FC236}">
                <a16:creationId xmlns:a16="http://schemas.microsoft.com/office/drawing/2014/main" id="{DDE41C0F-2AF4-4241-B299-29FFEEEC1186}"/>
              </a:ext>
            </a:extLst>
          </p:cNvPr>
          <p:cNvSpPr>
            <a:spLocks noGrp="1"/>
          </p:cNvSpPr>
          <p:nvPr>
            <p:ph type="body" sz="quarter" idx="48" hasCustomPrompt="1"/>
          </p:nvPr>
        </p:nvSpPr>
        <p:spPr bwMode="gray">
          <a:xfrm>
            <a:off x="959966" y="4370496"/>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05</a:t>
            </a:r>
          </a:p>
        </p:txBody>
      </p:sp>
      <p:sp>
        <p:nvSpPr>
          <p:cNvPr id="45" name="Text 4">
            <a:extLst>
              <a:ext uri="{FF2B5EF4-FFF2-40B4-BE49-F238E27FC236}">
                <a16:creationId xmlns:a16="http://schemas.microsoft.com/office/drawing/2014/main" id="{F6580F08-2E9E-49CD-A3B7-27D47B78F881}"/>
              </a:ext>
            </a:extLst>
          </p:cNvPr>
          <p:cNvSpPr>
            <a:spLocks noGrp="1"/>
          </p:cNvSpPr>
          <p:nvPr>
            <p:ph type="body" sz="quarter" idx="49"/>
          </p:nvPr>
        </p:nvSpPr>
        <p:spPr bwMode="gray">
          <a:xfrm>
            <a:off x="9086447" y="4068126"/>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46" name="Line 4">
            <a:extLst>
              <a:ext uri="{FF2B5EF4-FFF2-40B4-BE49-F238E27FC236}">
                <a16:creationId xmlns:a16="http://schemas.microsoft.com/office/drawing/2014/main" id="{E64F4326-2565-4D84-8924-DD82CEFE2B56}"/>
              </a:ext>
            </a:extLst>
          </p:cNvPr>
          <p:cNvSpPr>
            <a:spLocks noGrp="1"/>
          </p:cNvSpPr>
          <p:nvPr>
            <p:ph type="body" sz="quarter" idx="50" hasCustomPrompt="1"/>
          </p:nvPr>
        </p:nvSpPr>
        <p:spPr bwMode="gray">
          <a:xfrm rot="16200000">
            <a:off x="10559420" y="4179772"/>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47" name="Nr. 4">
            <a:extLst>
              <a:ext uri="{FF2B5EF4-FFF2-40B4-BE49-F238E27FC236}">
                <a16:creationId xmlns:a16="http://schemas.microsoft.com/office/drawing/2014/main" id="{633485DD-65B8-4D1F-AD9A-CCD7ADF6BF90}"/>
              </a:ext>
            </a:extLst>
          </p:cNvPr>
          <p:cNvSpPr>
            <a:spLocks noGrp="1"/>
          </p:cNvSpPr>
          <p:nvPr>
            <p:ph type="body" sz="quarter" idx="51" hasCustomPrompt="1"/>
          </p:nvPr>
        </p:nvSpPr>
        <p:spPr bwMode="gray">
          <a:xfrm>
            <a:off x="9509768" y="4370496"/>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08</a:t>
            </a:r>
          </a:p>
        </p:txBody>
      </p:sp>
      <p:sp>
        <p:nvSpPr>
          <p:cNvPr id="48" name="Text 4">
            <a:extLst>
              <a:ext uri="{FF2B5EF4-FFF2-40B4-BE49-F238E27FC236}">
                <a16:creationId xmlns:a16="http://schemas.microsoft.com/office/drawing/2014/main" id="{23E39360-02FD-4E0B-AC8C-76A2C1984E30}"/>
              </a:ext>
            </a:extLst>
          </p:cNvPr>
          <p:cNvSpPr>
            <a:spLocks noGrp="1"/>
          </p:cNvSpPr>
          <p:nvPr>
            <p:ph type="body" sz="quarter" idx="52"/>
          </p:nvPr>
        </p:nvSpPr>
        <p:spPr bwMode="gray">
          <a:xfrm>
            <a:off x="6233687" y="4068126"/>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49" name="Line 4">
            <a:extLst>
              <a:ext uri="{FF2B5EF4-FFF2-40B4-BE49-F238E27FC236}">
                <a16:creationId xmlns:a16="http://schemas.microsoft.com/office/drawing/2014/main" id="{B6BE4848-408E-4E6D-93A7-E1AB98326DBB}"/>
              </a:ext>
            </a:extLst>
          </p:cNvPr>
          <p:cNvSpPr>
            <a:spLocks noGrp="1"/>
          </p:cNvSpPr>
          <p:nvPr>
            <p:ph type="body" sz="quarter" idx="53" hasCustomPrompt="1"/>
          </p:nvPr>
        </p:nvSpPr>
        <p:spPr bwMode="gray">
          <a:xfrm rot="16200000">
            <a:off x="7706659" y="4179772"/>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50" name="Nr. 4">
            <a:extLst>
              <a:ext uri="{FF2B5EF4-FFF2-40B4-BE49-F238E27FC236}">
                <a16:creationId xmlns:a16="http://schemas.microsoft.com/office/drawing/2014/main" id="{B0B3F8F7-F02F-4C1E-8836-077EC59C001E}"/>
              </a:ext>
            </a:extLst>
          </p:cNvPr>
          <p:cNvSpPr>
            <a:spLocks noGrp="1"/>
          </p:cNvSpPr>
          <p:nvPr>
            <p:ph type="body" sz="quarter" idx="54" hasCustomPrompt="1"/>
          </p:nvPr>
        </p:nvSpPr>
        <p:spPr bwMode="gray">
          <a:xfrm>
            <a:off x="6657007" y="4370496"/>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07</a:t>
            </a:r>
          </a:p>
        </p:txBody>
      </p:sp>
      <p:sp>
        <p:nvSpPr>
          <p:cNvPr id="51" name="Text 4">
            <a:extLst>
              <a:ext uri="{FF2B5EF4-FFF2-40B4-BE49-F238E27FC236}">
                <a16:creationId xmlns:a16="http://schemas.microsoft.com/office/drawing/2014/main" id="{90339BC7-5ED4-4650-9D9A-9022BF5137B7}"/>
              </a:ext>
            </a:extLst>
          </p:cNvPr>
          <p:cNvSpPr>
            <a:spLocks noGrp="1"/>
          </p:cNvSpPr>
          <p:nvPr>
            <p:ph type="body" sz="quarter" idx="55"/>
          </p:nvPr>
        </p:nvSpPr>
        <p:spPr bwMode="gray">
          <a:xfrm>
            <a:off x="3389405" y="4068126"/>
            <a:ext cx="2568909" cy="1764000"/>
          </a:xfrm>
          <a:solidFill>
            <a:schemeClr val="bg2"/>
          </a:solidFill>
        </p:spPr>
        <p:txBody>
          <a:bodyPr lIns="432000" tIns="828000" rIns="324000" bIns="108000">
            <a:normAutofit/>
          </a:bodyPr>
          <a:lstStyle>
            <a:lvl1pPr marL="0" indent="0">
              <a:lnSpc>
                <a:spcPct val="110000"/>
              </a:lnSpc>
              <a:buNone/>
              <a:defRPr sz="1600" b="1">
                <a:solidFill>
                  <a:schemeClr val="tx1"/>
                </a:solidFill>
              </a:defRPr>
            </a:lvl1pPr>
            <a:lvl2pPr>
              <a:defRPr/>
            </a:lvl2pPr>
            <a:lvl3pPr>
              <a:defRPr/>
            </a:lvl3pPr>
            <a:lvl4pPr>
              <a:defRPr/>
            </a:lvl4pPr>
            <a:lvl5pPr>
              <a:defRPr/>
            </a:lvl5pPr>
          </a:lstStyle>
          <a:p>
            <a:pPr lvl="0"/>
            <a:r>
              <a:rPr lang="en-GB" noProof="0"/>
              <a:t>Click to edit Master text styles</a:t>
            </a:r>
          </a:p>
        </p:txBody>
      </p:sp>
      <p:sp>
        <p:nvSpPr>
          <p:cNvPr id="52" name="Line 4">
            <a:extLst>
              <a:ext uri="{FF2B5EF4-FFF2-40B4-BE49-F238E27FC236}">
                <a16:creationId xmlns:a16="http://schemas.microsoft.com/office/drawing/2014/main" id="{65CD2CC9-9DB9-4BF2-AEB6-E3808D60394B}"/>
              </a:ext>
            </a:extLst>
          </p:cNvPr>
          <p:cNvSpPr>
            <a:spLocks noGrp="1"/>
          </p:cNvSpPr>
          <p:nvPr>
            <p:ph type="body" sz="quarter" idx="56" hasCustomPrompt="1"/>
          </p:nvPr>
        </p:nvSpPr>
        <p:spPr bwMode="gray">
          <a:xfrm rot="16200000">
            <a:off x="4862377" y="4179772"/>
            <a:ext cx="32400" cy="792103"/>
          </a:xfrm>
          <a:solidFill>
            <a:schemeClr val="accent1"/>
          </a:solidFill>
          <a:ln w="19050">
            <a:solidFill>
              <a:schemeClr val="accent1"/>
            </a:solidFill>
          </a:ln>
        </p:spPr>
        <p:txBody>
          <a:bodyPr/>
          <a:lstStyle>
            <a:lvl1pPr marL="0" indent="0">
              <a:buNone/>
              <a:defRPr/>
            </a:lvl1pPr>
          </a:lstStyle>
          <a:p>
            <a:pPr lvl="0"/>
            <a:r>
              <a:rPr lang="en-GB" noProof="0"/>
              <a:t> </a:t>
            </a:r>
          </a:p>
        </p:txBody>
      </p:sp>
      <p:sp>
        <p:nvSpPr>
          <p:cNvPr id="53" name="Nr. 4">
            <a:extLst>
              <a:ext uri="{FF2B5EF4-FFF2-40B4-BE49-F238E27FC236}">
                <a16:creationId xmlns:a16="http://schemas.microsoft.com/office/drawing/2014/main" id="{2C1B9868-8A11-49BD-9DE3-9084A5AEADC8}"/>
              </a:ext>
            </a:extLst>
          </p:cNvPr>
          <p:cNvSpPr>
            <a:spLocks noGrp="1"/>
          </p:cNvSpPr>
          <p:nvPr>
            <p:ph type="body" sz="quarter" idx="57" hasCustomPrompt="1"/>
          </p:nvPr>
        </p:nvSpPr>
        <p:spPr bwMode="gray">
          <a:xfrm>
            <a:off x="3812725" y="4370496"/>
            <a:ext cx="720094" cy="432000"/>
          </a:xfrm>
          <a:noFill/>
        </p:spPr>
        <p:txBody>
          <a:bodyPr lIns="0" rIns="144000" anchor="ctr">
            <a:noAutofit/>
          </a:bodyPr>
          <a:lstStyle>
            <a:lvl1pPr marL="0" indent="0">
              <a:buNone/>
              <a:defRPr sz="3200" b="1">
                <a:solidFill>
                  <a:schemeClr val="tx1"/>
                </a:solidFill>
              </a:defRPr>
            </a:lvl1pPr>
          </a:lstStyle>
          <a:p>
            <a:pPr lvl="0"/>
            <a:r>
              <a:rPr lang="en-GB" noProof="0" dirty="0"/>
              <a:t>06</a:t>
            </a:r>
          </a:p>
        </p:txBody>
      </p:sp>
    </p:spTree>
    <p:extLst>
      <p:ext uri="{BB962C8B-B14F-4D97-AF65-F5344CB8AC3E}">
        <p14:creationId xmlns:p14="http://schemas.microsoft.com/office/powerpoint/2010/main" val="355431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HITE">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p:txBody>
          <a:bodyPr/>
          <a:lstStyle>
            <a:lvl1pPr>
              <a:defRPr/>
            </a:lvl1pPr>
          </a:lstStyle>
          <a:p>
            <a:r>
              <a:rPr lang="en-GB" noProof="0"/>
              <a:t>Click to edit Master title style</a:t>
            </a:r>
          </a:p>
        </p:txBody>
      </p:sp>
      <p:sp>
        <p:nvSpPr>
          <p:cNvPr id="7" name="Subtitle"/>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1" name="Text Placeholder 10">
            <a:extLst>
              <a:ext uri="{FF2B5EF4-FFF2-40B4-BE49-F238E27FC236}">
                <a16:creationId xmlns:a16="http://schemas.microsoft.com/office/drawing/2014/main" id="{E73C68C3-EBEA-4EE8-A5FB-2F323696FAAD}"/>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17478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WHITE">
    <p:spTree>
      <p:nvGrpSpPr>
        <p:cNvPr id="1" name=""/>
        <p:cNvGrpSpPr/>
        <p:nvPr/>
      </p:nvGrpSpPr>
      <p:grpSpPr>
        <a:xfrm>
          <a:off x="0" y="0"/>
          <a:ext cx="0" cy="0"/>
          <a:chOff x="0" y="0"/>
          <a:chExt cx="0" cy="0"/>
        </a:xfrm>
      </p:grpSpPr>
      <p:sp>
        <p:nvSpPr>
          <p:cNvPr id="3" name="Content"/>
          <p:cNvSpPr>
            <a:spLocks noGrp="1"/>
          </p:cNvSpPr>
          <p:nvPr>
            <p:ph idx="1"/>
          </p:nvPr>
        </p:nvSpPr>
        <p:spPr bwMode="gray">
          <a:xfrm>
            <a:off x="540070" y="1990846"/>
            <a:ext cx="11111046" cy="392755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itle">
            <a:extLst>
              <a:ext uri="{FF2B5EF4-FFF2-40B4-BE49-F238E27FC236}">
                <a16:creationId xmlns:a16="http://schemas.microsoft.com/office/drawing/2014/main" id="{DFFB99B3-BACC-4AA8-BD2B-3D3DCC2DB9F3}"/>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9" name="Subtitle">
            <a:extLst>
              <a:ext uri="{FF2B5EF4-FFF2-40B4-BE49-F238E27FC236}">
                <a16:creationId xmlns:a16="http://schemas.microsoft.com/office/drawing/2014/main" id="{80CEC9C7-93D8-4F29-B0F0-93E9A6EDE7C0}"/>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0" name="Text Placeholder 10">
            <a:extLst>
              <a:ext uri="{FF2B5EF4-FFF2-40B4-BE49-F238E27FC236}">
                <a16:creationId xmlns:a16="http://schemas.microsoft.com/office/drawing/2014/main" id="{C9F27CDF-0B59-41BA-83FC-2AF1D33A7785}"/>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88348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HITE">
    <p:spTree>
      <p:nvGrpSpPr>
        <p:cNvPr id="1" name=""/>
        <p:cNvGrpSpPr/>
        <p:nvPr/>
      </p:nvGrpSpPr>
      <p:grpSpPr>
        <a:xfrm>
          <a:off x="0" y="0"/>
          <a:ext cx="0" cy="0"/>
          <a:chOff x="0" y="0"/>
          <a:chExt cx="0" cy="0"/>
        </a:xfrm>
      </p:grpSpPr>
      <p:sp>
        <p:nvSpPr>
          <p:cNvPr id="3" name="Content 1"/>
          <p:cNvSpPr>
            <a:spLocks noGrp="1"/>
          </p:cNvSpPr>
          <p:nvPr>
            <p:ph sz="half" idx="1"/>
          </p:nvPr>
        </p:nvSpPr>
        <p:spPr bwMode="gray">
          <a:xfrm>
            <a:off x="540070" y="1989138"/>
            <a:ext cx="5339495" cy="3929262"/>
          </a:xfrm>
        </p:spPr>
        <p:txBody>
          <a:bodyPr vert="horz" lIns="0" tIns="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2"/>
          <p:cNvSpPr>
            <a:spLocks noGrp="1"/>
          </p:cNvSpPr>
          <p:nvPr>
            <p:ph sz="half" idx="2"/>
          </p:nvPr>
        </p:nvSpPr>
        <p:spPr bwMode="gray">
          <a:xfrm>
            <a:off x="6311622" y="1989138"/>
            <a:ext cx="5339495" cy="3929262"/>
          </a:xfrm>
        </p:spPr>
        <p:txBody>
          <a:bodyPr vert="horz" lIns="0" tIns="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itle">
            <a:extLst>
              <a:ext uri="{FF2B5EF4-FFF2-40B4-BE49-F238E27FC236}">
                <a16:creationId xmlns:a16="http://schemas.microsoft.com/office/drawing/2014/main" id="{4A947527-E681-48CE-A5AC-025739F19ADA}"/>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0" name="Subtitle">
            <a:extLst>
              <a:ext uri="{FF2B5EF4-FFF2-40B4-BE49-F238E27FC236}">
                <a16:creationId xmlns:a16="http://schemas.microsoft.com/office/drawing/2014/main" id="{200C7A00-62FF-43EC-B2B1-A4454A36D23F}"/>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1" name="Text Placeholder 10">
            <a:extLst>
              <a:ext uri="{FF2B5EF4-FFF2-40B4-BE49-F238E27FC236}">
                <a16:creationId xmlns:a16="http://schemas.microsoft.com/office/drawing/2014/main" id="{B59B07D7-8D72-4488-8816-78EC80D6922C}"/>
              </a:ext>
            </a:extLst>
          </p:cNvPr>
          <p:cNvSpPr>
            <a:spLocks noGrp="1"/>
          </p:cNvSpPr>
          <p:nvPr>
            <p:ph type="body" sz="quarter" idx="14"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45755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WHITE">
    <p:spTree>
      <p:nvGrpSpPr>
        <p:cNvPr id="1" name=""/>
        <p:cNvGrpSpPr/>
        <p:nvPr/>
      </p:nvGrpSpPr>
      <p:grpSpPr>
        <a:xfrm>
          <a:off x="0" y="0"/>
          <a:ext cx="0" cy="0"/>
          <a:chOff x="0" y="0"/>
          <a:chExt cx="0" cy="0"/>
        </a:xfrm>
      </p:grpSpPr>
      <p:sp>
        <p:nvSpPr>
          <p:cNvPr id="3" name="Content 1"/>
          <p:cNvSpPr>
            <a:spLocks noGrp="1"/>
          </p:cNvSpPr>
          <p:nvPr>
            <p:ph sz="half" idx="1"/>
          </p:nvPr>
        </p:nvSpPr>
        <p:spPr bwMode="gray">
          <a:xfrm>
            <a:off x="540070" y="1989138"/>
            <a:ext cx="3416845" cy="3929262"/>
          </a:xfrm>
        </p:spPr>
        <p:txBody>
          <a:bodyPr vert="horz" lIns="0" tIns="0" rIns="0" bIns="0" rtlCol="0">
            <a:normAutofit/>
          </a:bodyPr>
          <a:lstStyle>
            <a:lvl1pPr>
              <a:lnSpc>
                <a:spcPct val="100000"/>
              </a:lnSpc>
              <a:defRPr lang="en-GB" noProof="0" dirty="0" smtClean="0"/>
            </a:lvl1pPr>
            <a:lvl2pPr>
              <a:lnSpc>
                <a:spcPct val="100000"/>
              </a:lnSpc>
              <a:defRPr lang="en-GB" noProof="0" dirty="0" smtClean="0"/>
            </a:lvl2pPr>
            <a:lvl3pPr>
              <a:lnSpc>
                <a:spcPct val="100000"/>
              </a:lnSpc>
              <a:defRPr lang="en-GB" noProof="0" dirty="0" smtClean="0"/>
            </a:lvl3pPr>
            <a:lvl4pPr>
              <a:lnSpc>
                <a:spcPct val="100000"/>
              </a:lnSpc>
              <a:defRPr lang="en-GB" noProof="0" dirty="0" smtClean="0"/>
            </a:lvl4pPr>
            <a:lvl5pPr>
              <a:lnSpc>
                <a:spcPct val="100000"/>
              </a:lnSpc>
              <a:defRPr lang="en-GB" noProof="0" dirty="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7" name="Content 2"/>
          <p:cNvSpPr>
            <a:spLocks noGrp="1"/>
          </p:cNvSpPr>
          <p:nvPr>
            <p:ph sz="half" idx="14"/>
          </p:nvPr>
        </p:nvSpPr>
        <p:spPr bwMode="gray">
          <a:xfrm>
            <a:off x="4387171" y="1989138"/>
            <a:ext cx="3416845" cy="3929262"/>
          </a:xfrm>
        </p:spPr>
        <p:txBody>
          <a:bodyPr vert="horz" lIns="0" tIns="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Content 3"/>
          <p:cNvSpPr>
            <a:spLocks noGrp="1"/>
          </p:cNvSpPr>
          <p:nvPr>
            <p:ph sz="half" idx="2"/>
          </p:nvPr>
        </p:nvSpPr>
        <p:spPr bwMode="gray">
          <a:xfrm>
            <a:off x="8234272" y="1989138"/>
            <a:ext cx="3416845" cy="3929262"/>
          </a:xfrm>
        </p:spPr>
        <p:txBody>
          <a:bodyPr vert="horz" lIns="0" tIns="0" rIns="0" bIns="0" rtlCol="0">
            <a:normAutofit/>
          </a:bodyPr>
          <a:lstStyle>
            <a:lvl1pPr>
              <a:lnSpc>
                <a:spcPct val="100000"/>
              </a:lnSpc>
              <a:defRPr lang="en-GB" noProof="0" smtClean="0"/>
            </a:lvl1pPr>
            <a:lvl2pPr>
              <a:lnSpc>
                <a:spcPct val="100000"/>
              </a:lnSpc>
              <a:defRPr lang="en-GB" noProof="0" smtClean="0"/>
            </a:lvl2pPr>
            <a:lvl3pPr>
              <a:lnSpc>
                <a:spcPct val="100000"/>
              </a:lnSpc>
              <a:defRPr lang="en-GB" noProof="0" smtClean="0"/>
            </a:lvl3pPr>
            <a:lvl4pPr>
              <a:lnSpc>
                <a:spcPct val="100000"/>
              </a:lnSpc>
              <a:defRPr lang="en-GB" noProof="0" smtClean="0"/>
            </a:lvl4pPr>
            <a:lvl5pPr>
              <a:lnSpc>
                <a:spcPct val="100000"/>
              </a:lnSpc>
              <a:defRPr lang="en-GB" noProof="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itle">
            <a:extLst>
              <a:ext uri="{FF2B5EF4-FFF2-40B4-BE49-F238E27FC236}">
                <a16:creationId xmlns:a16="http://schemas.microsoft.com/office/drawing/2014/main" id="{8030965C-9F9B-467D-BFCA-7736D88A4090}"/>
              </a:ext>
            </a:extLst>
          </p:cNvPr>
          <p:cNvSpPr>
            <a:spLocks noGrp="1"/>
          </p:cNvSpPr>
          <p:nvPr>
            <p:ph type="title" hasCustomPrompt="1"/>
          </p:nvPr>
        </p:nvSpPr>
        <p:spPr bwMode="gray">
          <a:xfrm>
            <a:off x="540070" y="829996"/>
            <a:ext cx="11111046" cy="360000"/>
          </a:xfrm>
        </p:spPr>
        <p:txBody>
          <a:bodyPr/>
          <a:lstStyle>
            <a:lvl1pPr>
              <a:defRPr/>
            </a:lvl1pPr>
          </a:lstStyle>
          <a:p>
            <a:r>
              <a:rPr lang="en-GB" noProof="0"/>
              <a:t>Click to edit Master title style</a:t>
            </a:r>
          </a:p>
        </p:txBody>
      </p:sp>
      <p:sp>
        <p:nvSpPr>
          <p:cNvPr id="11" name="Subtitle">
            <a:extLst>
              <a:ext uri="{FF2B5EF4-FFF2-40B4-BE49-F238E27FC236}">
                <a16:creationId xmlns:a16="http://schemas.microsoft.com/office/drawing/2014/main" id="{FB14E7AC-4448-4848-8F23-2262712569B4}"/>
              </a:ext>
            </a:extLst>
          </p:cNvPr>
          <p:cNvSpPr>
            <a:spLocks noGrp="1"/>
          </p:cNvSpPr>
          <p:nvPr>
            <p:ph type="body" sz="quarter" idx="13" hasCustomPrompt="1"/>
          </p:nvPr>
        </p:nvSpPr>
        <p:spPr bwMode="gray">
          <a:xfrm>
            <a:off x="540070" y="1353013"/>
            <a:ext cx="11111046" cy="252000"/>
          </a:xfrm>
        </p:spPr>
        <p:txBody>
          <a:bodyPr>
            <a:normAutofit/>
          </a:bodyPr>
          <a:lstStyle>
            <a:lvl1pPr marL="0" indent="0">
              <a:spcAft>
                <a:spcPts val="600"/>
              </a:spcAft>
              <a:buNone/>
              <a:defRPr sz="1600" baseline="0">
                <a:solidFill>
                  <a:schemeClr val="tx1"/>
                </a:solidFill>
              </a:defRPr>
            </a:lvl1pPr>
          </a:lstStyle>
          <a:p>
            <a:pPr lvl="0"/>
            <a:r>
              <a:rPr lang="en-GB" noProof="0"/>
              <a:t>Enter your subtitle here</a:t>
            </a:r>
          </a:p>
        </p:txBody>
      </p:sp>
      <p:sp>
        <p:nvSpPr>
          <p:cNvPr id="12" name="Text Placeholder 10">
            <a:extLst>
              <a:ext uri="{FF2B5EF4-FFF2-40B4-BE49-F238E27FC236}">
                <a16:creationId xmlns:a16="http://schemas.microsoft.com/office/drawing/2014/main" id="{72B77F0D-B63C-4CC2-B1D0-4ACAE4205ACB}"/>
              </a:ext>
            </a:extLst>
          </p:cNvPr>
          <p:cNvSpPr>
            <a:spLocks noGrp="1"/>
          </p:cNvSpPr>
          <p:nvPr>
            <p:ph type="body" sz="quarter" idx="15" hasCustomPrompt="1"/>
          </p:nvPr>
        </p:nvSpPr>
        <p:spPr>
          <a:xfrm>
            <a:off x="536645" y="404152"/>
            <a:ext cx="1524198" cy="287963"/>
          </a:xfrm>
          <a:solidFill>
            <a:srgbClr val="F5F5F5"/>
          </a:solidFill>
        </p:spPr>
        <p:txBody>
          <a:bodyPr anchor="ctr">
            <a:normAutofit/>
          </a:bodyPr>
          <a:lstStyle>
            <a:lvl1pPr marL="0" indent="0" algn="ctr">
              <a:spcBef>
                <a:spcPts val="0"/>
              </a:spcBef>
              <a:buNone/>
              <a:defRPr lang="en-GB" sz="1000" b="1" kern="1200" cap="all" spc="250" baseline="0" dirty="0">
                <a:solidFill>
                  <a:srgbClr val="2D2D2D"/>
                </a:solidFill>
                <a:latin typeface="+mn-lt"/>
                <a:ea typeface="+mn-ea"/>
                <a:cs typeface="+mn-cs"/>
              </a:defRPr>
            </a:lvl1pPr>
          </a:lstStyle>
          <a:p>
            <a:pPr lvl="0"/>
            <a:r>
              <a:rPr lang="en-GB"/>
              <a:t>Subject</a:t>
            </a:r>
          </a:p>
        </p:txBody>
      </p:sp>
    </p:spTree>
    <p:extLst>
      <p:ext uri="{BB962C8B-B14F-4D97-AF65-F5344CB8AC3E}">
        <p14:creationId xmlns:p14="http://schemas.microsoft.com/office/powerpoint/2010/main" val="10341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8" name="Red Bar">
            <a:extLst>
              <a:ext uri="{FF2B5EF4-FFF2-40B4-BE49-F238E27FC236}">
                <a16:creationId xmlns:a16="http://schemas.microsoft.com/office/drawing/2014/main" id="{1BEE34F7-FC6B-4F01-B796-6D0A88288719}"/>
              </a:ext>
            </a:extLst>
          </p:cNvPr>
          <p:cNvSpPr/>
          <p:nvPr userDrawn="1"/>
        </p:nvSpPr>
        <p:spPr bwMode="gray">
          <a:xfrm>
            <a:off x="813" y="0"/>
            <a:ext cx="12191187" cy="54000"/>
          </a:xfrm>
          <a:prstGeom prst="rect">
            <a:avLst/>
          </a:prstGeom>
          <a:solidFill>
            <a:srgbClr val="D90E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GB" sz="1800" noProof="0"/>
          </a:p>
        </p:txBody>
      </p:sp>
      <p:sp>
        <p:nvSpPr>
          <p:cNvPr id="2" name="Title"/>
          <p:cNvSpPr>
            <a:spLocks noGrp="1"/>
          </p:cNvSpPr>
          <p:nvPr>
            <p:ph type="title"/>
          </p:nvPr>
        </p:nvSpPr>
        <p:spPr bwMode="gray">
          <a:xfrm>
            <a:off x="540070" y="829996"/>
            <a:ext cx="11111046" cy="360000"/>
          </a:xfrm>
          <a:prstGeom prst="rect">
            <a:avLst/>
          </a:prstGeom>
        </p:spPr>
        <p:txBody>
          <a:bodyPr vert="horz" lIns="0" tIns="0" rIns="0" bIns="0" rtlCol="0" anchor="t">
            <a:noAutofit/>
          </a:bodyPr>
          <a:lstStyle/>
          <a:p>
            <a:r>
              <a:rPr lang="en-GB" noProof="0"/>
              <a:t>Click to edit Master title style</a:t>
            </a:r>
          </a:p>
        </p:txBody>
      </p:sp>
      <p:sp>
        <p:nvSpPr>
          <p:cNvPr id="3" name="Content"/>
          <p:cNvSpPr>
            <a:spLocks noGrp="1"/>
          </p:cNvSpPr>
          <p:nvPr>
            <p:ph type="body" idx="1"/>
          </p:nvPr>
        </p:nvSpPr>
        <p:spPr bwMode="gray">
          <a:xfrm>
            <a:off x="540070" y="1989139"/>
            <a:ext cx="11111046" cy="3929261"/>
          </a:xfrm>
          <a:prstGeom prst="rect">
            <a:avLst/>
          </a:prstGeom>
          <a:noFill/>
        </p:spPr>
        <p:txBody>
          <a:bodyPr vert="horz" lIns="0" tIns="0" rIns="0" bIns="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hidden="1"/>
          <p:cNvSpPr>
            <a:spLocks noGrp="1"/>
          </p:cNvSpPr>
          <p:nvPr>
            <p:ph type="dt" sz="half" idx="2"/>
          </p:nvPr>
        </p:nvSpPr>
        <p:spPr bwMode="gray">
          <a:xfrm>
            <a:off x="12318482" y="6202409"/>
            <a:ext cx="1440187" cy="360000"/>
          </a:xfrm>
          <a:prstGeom prst="rect">
            <a:avLst/>
          </a:prstGeom>
        </p:spPr>
        <p:txBody>
          <a:bodyPr vert="horz" lIns="0" tIns="0" rIns="0" bIns="0" rtlCol="0" anchor="b"/>
          <a:lstStyle>
            <a:lvl1pPr algn="r">
              <a:defRPr sz="1200">
                <a:solidFill>
                  <a:schemeClr val="bg1">
                    <a:lumMod val="50000"/>
                  </a:schemeClr>
                </a:solidFill>
              </a:defRPr>
            </a:lvl1pPr>
          </a:lstStyle>
          <a:p>
            <a:endParaRPr lang="en-GB" noProof="0"/>
          </a:p>
        </p:txBody>
      </p:sp>
      <p:grpSp>
        <p:nvGrpSpPr>
          <p:cNvPr id="7" name="Auxiliary line"/>
          <p:cNvGrpSpPr/>
          <p:nvPr userDrawn="1"/>
        </p:nvGrpSpPr>
        <p:grpSpPr bwMode="gray">
          <a:xfrm>
            <a:off x="-739146" y="-737252"/>
            <a:ext cx="12390264" cy="7381810"/>
            <a:chOff x="-739050" y="-737252"/>
            <a:chExt cx="12388651" cy="7381810"/>
          </a:xfrm>
        </p:grpSpPr>
        <p:grpSp>
          <p:nvGrpSpPr>
            <p:cNvPr id="39" name="Auxiliary line"/>
            <p:cNvGrpSpPr/>
            <p:nvPr userDrawn="1"/>
          </p:nvGrpSpPr>
          <p:grpSpPr bwMode="gray">
            <a:xfrm>
              <a:off x="540001" y="-737252"/>
              <a:ext cx="900000" cy="720000"/>
              <a:chOff x="540001" y="-737252"/>
              <a:chExt cx="900000" cy="720000"/>
            </a:xfrm>
          </p:grpSpPr>
          <p:cxnSp>
            <p:nvCxnSpPr>
              <p:cNvPr id="8" name="Line"/>
              <p:cNvCxnSpPr/>
              <p:nvPr userDrawn="1"/>
            </p:nvCxnSpPr>
            <p:spPr bwMode="gray">
              <a:xfrm flipV="1">
                <a:off x="540002"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
              <p:cNvSpPr txBox="1"/>
              <p:nvPr userDrawn="1"/>
            </p:nvSpPr>
            <p:spPr bwMode="gray">
              <a:xfrm>
                <a:off x="540001" y="-720000"/>
                <a:ext cx="900000" cy="540000"/>
              </a:xfrm>
              <a:prstGeom prst="rect">
                <a:avLst/>
              </a:prstGeom>
              <a:noFill/>
            </p:spPr>
            <p:txBody>
              <a:bodyPr wrap="square" lIns="72000" tIns="0" rIns="0" bIns="0" rtlCol="0">
                <a:noAutofit/>
              </a:bodyPr>
              <a:lstStyle/>
              <a:p>
                <a:pPr>
                  <a:lnSpc>
                    <a:spcPct val="90000"/>
                  </a:lnSpc>
                  <a:spcAft>
                    <a:spcPts val="1000"/>
                  </a:spcAft>
                </a:pPr>
                <a:r>
                  <a:rPr lang="en-GB" sz="1200" noProof="0"/>
                  <a:t>Position Helpline</a:t>
                </a:r>
                <a:br>
                  <a:rPr lang="en-GB" sz="1200" noProof="0"/>
                </a:br>
                <a:r>
                  <a:rPr lang="en-GB" sz="1200" noProof="0"/>
                  <a:t>15,44</a:t>
                </a:r>
              </a:p>
            </p:txBody>
          </p:sp>
        </p:grpSp>
        <p:grpSp>
          <p:nvGrpSpPr>
            <p:cNvPr id="38" name="Auxiliary line"/>
            <p:cNvGrpSpPr/>
            <p:nvPr userDrawn="1"/>
          </p:nvGrpSpPr>
          <p:grpSpPr bwMode="gray">
            <a:xfrm>
              <a:off x="10749601" y="-737252"/>
              <a:ext cx="900000" cy="720000"/>
              <a:chOff x="10749601" y="-737252"/>
              <a:chExt cx="900000" cy="720000"/>
            </a:xfrm>
          </p:grpSpPr>
          <p:cxnSp>
            <p:nvCxnSpPr>
              <p:cNvPr id="9" name="Line"/>
              <p:cNvCxnSpPr/>
              <p:nvPr userDrawn="1"/>
            </p:nvCxnSpPr>
            <p:spPr bwMode="gray">
              <a:xfrm flipV="1">
                <a:off x="11649601" y="-737252"/>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Text"/>
              <p:cNvSpPr txBox="1"/>
              <p:nvPr userDrawn="1"/>
            </p:nvSpPr>
            <p:spPr bwMode="gray">
              <a:xfrm>
                <a:off x="10749601" y="-720000"/>
                <a:ext cx="900000" cy="540000"/>
              </a:xfrm>
              <a:prstGeom prst="rect">
                <a:avLst/>
              </a:prstGeom>
              <a:noFill/>
            </p:spPr>
            <p:txBody>
              <a:bodyPr wrap="square" lIns="0" tIns="0" rIns="72000" bIns="0" rtlCol="0">
                <a:noAutofit/>
              </a:bodyPr>
              <a:lstStyle/>
              <a:p>
                <a:pPr algn="r">
                  <a:lnSpc>
                    <a:spcPct val="90000"/>
                  </a:lnSpc>
                  <a:spcAft>
                    <a:spcPts val="1000"/>
                  </a:spcAft>
                </a:pPr>
                <a:r>
                  <a:rPr lang="en-GB" sz="1200" noProof="0"/>
                  <a:t>Position Helpline</a:t>
                </a:r>
                <a:br>
                  <a:rPr lang="en-GB" sz="1200" noProof="0"/>
                </a:br>
                <a:r>
                  <a:rPr lang="en-GB" sz="1200" noProof="0"/>
                  <a:t>15,44</a:t>
                </a:r>
              </a:p>
            </p:txBody>
          </p:sp>
        </p:grpSp>
        <p:grpSp>
          <p:nvGrpSpPr>
            <p:cNvPr id="40" name="Auxiliary line"/>
            <p:cNvGrpSpPr/>
            <p:nvPr userDrawn="1"/>
          </p:nvGrpSpPr>
          <p:grpSpPr bwMode="gray">
            <a:xfrm>
              <a:off x="-739050" y="432000"/>
              <a:ext cx="739050" cy="720000"/>
              <a:chOff x="-739050" y="432000"/>
              <a:chExt cx="739050" cy="720000"/>
            </a:xfrm>
          </p:grpSpPr>
          <p:cxnSp>
            <p:nvCxnSpPr>
              <p:cNvPr id="26" name="Line"/>
              <p:cNvCxnSpPr/>
              <p:nvPr/>
            </p:nvCxnSpPr>
            <p:spPr bwMode="gray">
              <a:xfrm>
                <a:off x="-739050" y="432000"/>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
              <p:cNvSpPr txBox="1"/>
              <p:nvPr userDrawn="1"/>
            </p:nvSpPr>
            <p:spPr bwMode="gray">
              <a:xfrm>
                <a:off x="-720000" y="432000"/>
                <a:ext cx="720000" cy="720000"/>
              </a:xfrm>
              <a:prstGeom prst="rect">
                <a:avLst/>
              </a:prstGeom>
              <a:noFill/>
            </p:spPr>
            <p:txBody>
              <a:bodyPr wrap="square" lIns="0" tIns="72000" rIns="0" bIns="0" rtlCol="0">
                <a:noAutofit/>
              </a:bodyPr>
              <a:lstStyle/>
              <a:p>
                <a:pPr>
                  <a:lnSpc>
                    <a:spcPct val="90000"/>
                  </a:lnSpc>
                  <a:spcAft>
                    <a:spcPts val="1000"/>
                  </a:spcAft>
                </a:pPr>
                <a:r>
                  <a:rPr lang="en-GB" sz="1200" noProof="0"/>
                  <a:t>Position Auxiliary line</a:t>
                </a:r>
                <a:br>
                  <a:rPr lang="en-GB" sz="1200" noProof="0"/>
                </a:br>
                <a:r>
                  <a:rPr lang="en-GB" sz="1200" noProof="0"/>
                  <a:t>8,32</a:t>
                </a:r>
              </a:p>
            </p:txBody>
          </p:sp>
        </p:grpSp>
        <p:grpSp>
          <p:nvGrpSpPr>
            <p:cNvPr id="41" name="Auxiliary line"/>
            <p:cNvGrpSpPr/>
            <p:nvPr userDrawn="1"/>
          </p:nvGrpSpPr>
          <p:grpSpPr bwMode="gray">
            <a:xfrm>
              <a:off x="-739050" y="1610233"/>
              <a:ext cx="739050" cy="726157"/>
              <a:chOff x="-739050" y="1610233"/>
              <a:chExt cx="739050" cy="726157"/>
            </a:xfrm>
          </p:grpSpPr>
          <p:cxnSp>
            <p:nvCxnSpPr>
              <p:cNvPr id="31" name="Line"/>
              <p:cNvCxnSpPr/>
              <p:nvPr userDrawn="1"/>
            </p:nvCxnSpPr>
            <p:spPr bwMode="gray">
              <a:xfrm>
                <a:off x="-739050" y="1610233"/>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Text"/>
              <p:cNvSpPr txBox="1"/>
              <p:nvPr userDrawn="1"/>
            </p:nvSpPr>
            <p:spPr bwMode="gray">
              <a:xfrm>
                <a:off x="-720000" y="1616390"/>
                <a:ext cx="720000" cy="720000"/>
              </a:xfrm>
              <a:prstGeom prst="rect">
                <a:avLst/>
              </a:prstGeom>
              <a:noFill/>
            </p:spPr>
            <p:txBody>
              <a:bodyPr wrap="square" lIns="0" tIns="72000" rIns="0" bIns="0" rtlCol="0">
                <a:noAutofit/>
              </a:bodyPr>
              <a:lstStyle/>
              <a:p>
                <a:pPr>
                  <a:lnSpc>
                    <a:spcPct val="90000"/>
                  </a:lnSpc>
                  <a:spcAft>
                    <a:spcPts val="1000"/>
                  </a:spcAft>
                </a:pPr>
                <a:r>
                  <a:rPr lang="en-GB" sz="1200" noProof="0"/>
                  <a:t>Position Auxiliary line</a:t>
                </a:r>
                <a:br>
                  <a:rPr lang="en-GB" sz="1200" noProof="0"/>
                </a:br>
                <a:r>
                  <a:rPr lang="en-GB" sz="1200" noProof="0"/>
                  <a:t>5,04</a:t>
                </a:r>
              </a:p>
            </p:txBody>
          </p:sp>
        </p:grpSp>
        <p:grpSp>
          <p:nvGrpSpPr>
            <p:cNvPr id="42" name="Auxiliary line"/>
            <p:cNvGrpSpPr/>
            <p:nvPr userDrawn="1"/>
          </p:nvGrpSpPr>
          <p:grpSpPr bwMode="gray">
            <a:xfrm>
              <a:off x="-739050" y="5922206"/>
              <a:ext cx="735971" cy="722352"/>
              <a:chOff x="-739050" y="5922206"/>
              <a:chExt cx="735971" cy="722352"/>
            </a:xfrm>
          </p:grpSpPr>
          <p:cxnSp>
            <p:nvCxnSpPr>
              <p:cNvPr id="32" name="Line"/>
              <p:cNvCxnSpPr/>
              <p:nvPr userDrawn="1"/>
            </p:nvCxnSpPr>
            <p:spPr bwMode="gray">
              <a:xfrm>
                <a:off x="-739050" y="5922206"/>
                <a:ext cx="720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
              <p:cNvSpPr txBox="1"/>
              <p:nvPr userDrawn="1"/>
            </p:nvSpPr>
            <p:spPr bwMode="gray">
              <a:xfrm>
                <a:off x="-723079" y="5924558"/>
                <a:ext cx="720000" cy="720000"/>
              </a:xfrm>
              <a:prstGeom prst="rect">
                <a:avLst/>
              </a:prstGeom>
              <a:noFill/>
            </p:spPr>
            <p:txBody>
              <a:bodyPr wrap="square" lIns="0" tIns="72000" rIns="0" bIns="0" rtlCol="0">
                <a:noAutofit/>
              </a:bodyPr>
              <a:lstStyle/>
              <a:p>
                <a:pPr>
                  <a:lnSpc>
                    <a:spcPct val="90000"/>
                  </a:lnSpc>
                  <a:spcAft>
                    <a:spcPts val="1000"/>
                  </a:spcAft>
                </a:pPr>
                <a:r>
                  <a:rPr lang="en-GB" sz="1200" noProof="0"/>
                  <a:t>Position Auxiliary line</a:t>
                </a:r>
                <a:br>
                  <a:rPr lang="en-GB" sz="1200" noProof="0"/>
                </a:br>
                <a:r>
                  <a:rPr lang="en-GB" sz="1200" noProof="0"/>
                  <a:t>6,92</a:t>
                </a:r>
              </a:p>
            </p:txBody>
          </p:sp>
        </p:grpSp>
      </p:grpSp>
      <p:cxnSp>
        <p:nvCxnSpPr>
          <p:cNvPr id="45" name="Line">
            <a:extLst>
              <a:ext uri="{FF2B5EF4-FFF2-40B4-BE49-F238E27FC236}">
                <a16:creationId xmlns:a16="http://schemas.microsoft.com/office/drawing/2014/main" id="{84C0E115-1EBA-43AB-85FF-6A927C8E29BF}"/>
              </a:ext>
            </a:extLst>
          </p:cNvPr>
          <p:cNvCxnSpPr/>
          <p:nvPr userDrawn="1"/>
        </p:nvCxnSpPr>
        <p:spPr bwMode="gray">
          <a:xfrm>
            <a:off x="2186799" y="6418409"/>
            <a:ext cx="0" cy="14400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nvGrpSpPr>
          <p:cNvPr id="11" name="Logo">
            <a:extLst>
              <a:ext uri="{FF2B5EF4-FFF2-40B4-BE49-F238E27FC236}">
                <a16:creationId xmlns:a16="http://schemas.microsoft.com/office/drawing/2014/main" id="{ECF68627-1953-4D6A-8902-99EC2CBE3594}"/>
              </a:ext>
            </a:extLst>
          </p:cNvPr>
          <p:cNvGrpSpPr>
            <a:grpSpLocks noChangeAspect="1"/>
          </p:cNvGrpSpPr>
          <p:nvPr/>
        </p:nvGrpSpPr>
        <p:grpSpPr bwMode="gray">
          <a:xfrm>
            <a:off x="9692436" y="6342584"/>
            <a:ext cx="1958681" cy="235830"/>
            <a:chOff x="4040799" y="3181612"/>
            <a:chExt cx="4108814" cy="494776"/>
          </a:xfrm>
          <a:solidFill>
            <a:schemeClr val="tx1"/>
          </a:solidFill>
        </p:grpSpPr>
        <p:sp>
          <p:nvSpPr>
            <p:cNvPr id="12" name="Freihandform: Form 11">
              <a:extLst>
                <a:ext uri="{FF2B5EF4-FFF2-40B4-BE49-F238E27FC236}">
                  <a16:creationId xmlns:a16="http://schemas.microsoft.com/office/drawing/2014/main" id="{A480482C-D408-435A-8CA8-0AD763DA7903}"/>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sz="1800" noProof="0"/>
            </a:p>
          </p:txBody>
        </p:sp>
        <p:sp>
          <p:nvSpPr>
            <p:cNvPr id="13" name="Freihandform: Form 12">
              <a:extLst>
                <a:ext uri="{FF2B5EF4-FFF2-40B4-BE49-F238E27FC236}">
                  <a16:creationId xmlns:a16="http://schemas.microsoft.com/office/drawing/2014/main" id="{4BCD2045-5412-4990-A742-378EDF9AFDBD}"/>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sz="1800" noProof="0"/>
            </a:p>
          </p:txBody>
        </p:sp>
        <p:sp>
          <p:nvSpPr>
            <p:cNvPr id="14" name="Freihandform: Form 13">
              <a:extLst>
                <a:ext uri="{FF2B5EF4-FFF2-40B4-BE49-F238E27FC236}">
                  <a16:creationId xmlns:a16="http://schemas.microsoft.com/office/drawing/2014/main" id="{3C7B028B-60BE-447E-866D-C35C7F3E0B90}"/>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15" name="Freihandform: Form 14">
              <a:extLst>
                <a:ext uri="{FF2B5EF4-FFF2-40B4-BE49-F238E27FC236}">
                  <a16:creationId xmlns:a16="http://schemas.microsoft.com/office/drawing/2014/main" id="{A05E7098-2F92-46AC-A823-4408366AD00C}"/>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sz="1800" noProof="0"/>
            </a:p>
          </p:txBody>
        </p:sp>
        <p:sp>
          <p:nvSpPr>
            <p:cNvPr id="16" name="Freihandform: Form 15">
              <a:extLst>
                <a:ext uri="{FF2B5EF4-FFF2-40B4-BE49-F238E27FC236}">
                  <a16:creationId xmlns:a16="http://schemas.microsoft.com/office/drawing/2014/main" id="{BA4DDFB1-5E93-4273-8C05-76DE50F3174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sz="1800" noProof="0"/>
            </a:p>
          </p:txBody>
        </p:sp>
        <p:sp>
          <p:nvSpPr>
            <p:cNvPr id="17" name="Freihandform: Form 16">
              <a:extLst>
                <a:ext uri="{FF2B5EF4-FFF2-40B4-BE49-F238E27FC236}">
                  <a16:creationId xmlns:a16="http://schemas.microsoft.com/office/drawing/2014/main" id="{F5AECE7A-597D-439C-B35A-8EE4EE5BC811}"/>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sz="1800" noProof="0"/>
            </a:p>
          </p:txBody>
        </p:sp>
        <p:sp>
          <p:nvSpPr>
            <p:cNvPr id="18" name="Freihandform: Form 17">
              <a:extLst>
                <a:ext uri="{FF2B5EF4-FFF2-40B4-BE49-F238E27FC236}">
                  <a16:creationId xmlns:a16="http://schemas.microsoft.com/office/drawing/2014/main" id="{C4DBF3F1-C1E6-4C89-B0AA-0D2B6198440C}"/>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sz="1800" noProof="0"/>
            </a:p>
          </p:txBody>
        </p:sp>
        <p:sp>
          <p:nvSpPr>
            <p:cNvPr id="19" name="Freihandform: Form 18">
              <a:extLst>
                <a:ext uri="{FF2B5EF4-FFF2-40B4-BE49-F238E27FC236}">
                  <a16:creationId xmlns:a16="http://schemas.microsoft.com/office/drawing/2014/main" id="{F192BD2B-B57C-4DE9-8500-7011E0954D9D}"/>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sz="1800" noProof="0"/>
            </a:p>
          </p:txBody>
        </p:sp>
        <p:sp>
          <p:nvSpPr>
            <p:cNvPr id="20" name="Freihandform: Form 19">
              <a:extLst>
                <a:ext uri="{FF2B5EF4-FFF2-40B4-BE49-F238E27FC236}">
                  <a16:creationId xmlns:a16="http://schemas.microsoft.com/office/drawing/2014/main" id="{7ECDE310-A415-4BE1-A98D-533F6ED02C48}"/>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1" name="Freihandform: Form 20">
              <a:extLst>
                <a:ext uri="{FF2B5EF4-FFF2-40B4-BE49-F238E27FC236}">
                  <a16:creationId xmlns:a16="http://schemas.microsoft.com/office/drawing/2014/main" id="{DB43BECC-4FA8-4A10-B2B6-F1B15CAAD53B}"/>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sz="1800" noProof="0"/>
            </a:p>
          </p:txBody>
        </p:sp>
        <p:sp>
          <p:nvSpPr>
            <p:cNvPr id="22" name="Freihandform: Form 21">
              <a:extLst>
                <a:ext uri="{FF2B5EF4-FFF2-40B4-BE49-F238E27FC236}">
                  <a16:creationId xmlns:a16="http://schemas.microsoft.com/office/drawing/2014/main" id="{738A722E-1516-48E5-991B-2643F3880DBD}"/>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sz="1800" noProof="0"/>
            </a:p>
          </p:txBody>
        </p:sp>
        <p:sp>
          <p:nvSpPr>
            <p:cNvPr id="23" name="Freihandform: Form 22">
              <a:extLst>
                <a:ext uri="{FF2B5EF4-FFF2-40B4-BE49-F238E27FC236}">
                  <a16:creationId xmlns:a16="http://schemas.microsoft.com/office/drawing/2014/main" id="{27EB9E28-0CBF-4CED-83F6-22930B45D93E}"/>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sz="1800" noProof="0"/>
            </a:p>
          </p:txBody>
        </p:sp>
        <p:sp>
          <p:nvSpPr>
            <p:cNvPr id="24" name="Freihandform: Form 23">
              <a:extLst>
                <a:ext uri="{FF2B5EF4-FFF2-40B4-BE49-F238E27FC236}">
                  <a16:creationId xmlns:a16="http://schemas.microsoft.com/office/drawing/2014/main" id="{6BD68DD7-0F87-4CB9-9D04-BC6475391B63}"/>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sz="1800" noProof="0"/>
            </a:p>
          </p:txBody>
        </p:sp>
        <p:sp>
          <p:nvSpPr>
            <p:cNvPr id="25" name="Freihandform: Form 24">
              <a:extLst>
                <a:ext uri="{FF2B5EF4-FFF2-40B4-BE49-F238E27FC236}">
                  <a16:creationId xmlns:a16="http://schemas.microsoft.com/office/drawing/2014/main" id="{1E81FD4B-C37F-46C3-A29E-5F18BECDAE13}"/>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sz="1800" noProof="0"/>
            </a:p>
          </p:txBody>
        </p:sp>
        <p:sp>
          <p:nvSpPr>
            <p:cNvPr id="27" name="Freihandform: Form 26">
              <a:extLst>
                <a:ext uri="{FF2B5EF4-FFF2-40B4-BE49-F238E27FC236}">
                  <a16:creationId xmlns:a16="http://schemas.microsoft.com/office/drawing/2014/main" id="{E5DF396B-D3B0-4A8E-A705-67E7318C65F7}"/>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sz="1800" noProof="0"/>
            </a:p>
          </p:txBody>
        </p:sp>
        <p:sp>
          <p:nvSpPr>
            <p:cNvPr id="28" name="Freihandform: Form 27">
              <a:extLst>
                <a:ext uri="{FF2B5EF4-FFF2-40B4-BE49-F238E27FC236}">
                  <a16:creationId xmlns:a16="http://schemas.microsoft.com/office/drawing/2014/main" id="{93324B39-5935-4577-A3FE-D231747C812A}"/>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sz="1800" noProof="0"/>
            </a:p>
          </p:txBody>
        </p:sp>
        <p:sp>
          <p:nvSpPr>
            <p:cNvPr id="29" name="Freihandform: Form 28">
              <a:extLst>
                <a:ext uri="{FF2B5EF4-FFF2-40B4-BE49-F238E27FC236}">
                  <a16:creationId xmlns:a16="http://schemas.microsoft.com/office/drawing/2014/main" id="{98CC8F60-79E5-486C-8C36-3A16F59CAA77}"/>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sz="1800" noProof="0"/>
            </a:p>
          </p:txBody>
        </p:sp>
      </p:grpSp>
      <p:sp>
        <p:nvSpPr>
          <p:cNvPr id="58" name="Rechteck 57"/>
          <p:cNvSpPr/>
          <p:nvPr userDrawn="1"/>
        </p:nvSpPr>
        <p:spPr>
          <a:xfrm>
            <a:off x="3003107" y="7062418"/>
            <a:ext cx="450059" cy="449252"/>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59" name="Rechteck 58"/>
          <p:cNvSpPr/>
          <p:nvPr userDrawn="1"/>
        </p:nvSpPr>
        <p:spPr>
          <a:xfrm>
            <a:off x="3599089" y="7062418"/>
            <a:ext cx="450059" cy="449252"/>
          </a:xfrm>
          <a:prstGeom prst="rect">
            <a:avLst/>
          </a:prstGeom>
          <a:solidFill>
            <a:srgbClr val="2D2D2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0" name="Rechteck 59"/>
          <p:cNvSpPr/>
          <p:nvPr userDrawn="1"/>
        </p:nvSpPr>
        <p:spPr>
          <a:xfrm>
            <a:off x="4195072" y="7062418"/>
            <a:ext cx="450059" cy="449252"/>
          </a:xfrm>
          <a:prstGeom prst="rect">
            <a:avLst/>
          </a:prstGeom>
          <a:solidFill>
            <a:schemeClr val="accent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1" name="Rechteck 60"/>
          <p:cNvSpPr/>
          <p:nvPr userDrawn="1"/>
        </p:nvSpPr>
        <p:spPr>
          <a:xfrm>
            <a:off x="4791054" y="7062418"/>
            <a:ext cx="450059" cy="449252"/>
          </a:xfrm>
          <a:prstGeom prst="rect">
            <a:avLst/>
          </a:prstGeom>
          <a:solidFill>
            <a:schemeClr val="accent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2" name="Rechteck 61"/>
          <p:cNvSpPr/>
          <p:nvPr userDrawn="1"/>
        </p:nvSpPr>
        <p:spPr>
          <a:xfrm>
            <a:off x="5387037" y="7062418"/>
            <a:ext cx="450059" cy="449252"/>
          </a:xfrm>
          <a:prstGeom prst="rect">
            <a:avLst/>
          </a:prstGeom>
          <a:solidFill>
            <a:schemeClr val="accent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3" name="Rechteck 62"/>
          <p:cNvSpPr/>
          <p:nvPr userDrawn="1"/>
        </p:nvSpPr>
        <p:spPr>
          <a:xfrm>
            <a:off x="5983020" y="7062418"/>
            <a:ext cx="450059" cy="449252"/>
          </a:xfrm>
          <a:prstGeom prst="rect">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4" name="Rechteck 63"/>
          <p:cNvSpPr/>
          <p:nvPr userDrawn="1"/>
        </p:nvSpPr>
        <p:spPr>
          <a:xfrm>
            <a:off x="1811142" y="7062418"/>
            <a:ext cx="450059" cy="449252"/>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5" name="Rechteck 64"/>
          <p:cNvSpPr/>
          <p:nvPr userDrawn="1"/>
        </p:nvSpPr>
        <p:spPr>
          <a:xfrm>
            <a:off x="2407124" y="7062418"/>
            <a:ext cx="450059" cy="449252"/>
          </a:xfrm>
          <a:prstGeom prst="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6" name="Rechteck 65"/>
          <p:cNvSpPr/>
          <p:nvPr userDrawn="1"/>
        </p:nvSpPr>
        <p:spPr>
          <a:xfrm>
            <a:off x="619176" y="7062418"/>
            <a:ext cx="450059" cy="449252"/>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7" name="Rechteck 66"/>
          <p:cNvSpPr/>
          <p:nvPr userDrawn="1"/>
        </p:nvSpPr>
        <p:spPr>
          <a:xfrm>
            <a:off x="1215159" y="7062418"/>
            <a:ext cx="450059" cy="44925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de-DE" sz="1800" err="1"/>
          </a:p>
        </p:txBody>
      </p:sp>
      <p:sp>
        <p:nvSpPr>
          <p:cNvPr id="68" name="Textfeld 67"/>
          <p:cNvSpPr txBox="1"/>
          <p:nvPr userDrawn="1"/>
        </p:nvSpPr>
        <p:spPr>
          <a:xfrm>
            <a:off x="-19051" y="7086600"/>
            <a:ext cx="555696" cy="152400"/>
          </a:xfrm>
          <a:prstGeom prst="rect">
            <a:avLst/>
          </a:prstGeom>
          <a:noFill/>
        </p:spPr>
        <p:txBody>
          <a:bodyPr wrap="square" lIns="0" tIns="0" rIns="0" bIns="0" rtlCol="0">
            <a:noAutofit/>
          </a:bodyPr>
          <a:lstStyle/>
          <a:p>
            <a:pPr algn="l">
              <a:lnSpc>
                <a:spcPct val="90000"/>
              </a:lnSpc>
              <a:spcAft>
                <a:spcPts val="1000"/>
              </a:spcAft>
            </a:pPr>
            <a:r>
              <a:rPr lang="de-DE" sz="1200">
                <a:solidFill>
                  <a:schemeClr val="tx1">
                    <a:lumMod val="75000"/>
                    <a:lumOff val="25000"/>
                  </a:schemeClr>
                </a:solidFill>
              </a:rPr>
              <a:t>Colors</a:t>
            </a:r>
          </a:p>
        </p:txBody>
      </p:sp>
      <p:sp>
        <p:nvSpPr>
          <p:cNvPr id="69" name="Textfeld 68"/>
          <p:cNvSpPr txBox="1"/>
          <p:nvPr userDrawn="1"/>
        </p:nvSpPr>
        <p:spPr>
          <a:xfrm>
            <a:off x="3003107" y="7630227"/>
            <a:ext cx="450059" cy="381452"/>
          </a:xfrm>
          <a:prstGeom prst="rect">
            <a:avLst/>
          </a:prstGeom>
          <a:noFill/>
        </p:spPr>
        <p:txBody>
          <a:bodyPr wrap="square" lIns="0" tIns="0" rIns="0" bIns="0" rtlCol="0">
            <a:noAutofit/>
          </a:bodyPr>
          <a:lstStyle/>
          <a:p>
            <a:pPr algn="ctr">
              <a:lnSpc>
                <a:spcPct val="90000"/>
              </a:lnSpc>
              <a:spcAft>
                <a:spcPts val="1000"/>
              </a:spcAft>
            </a:pPr>
            <a:r>
              <a:rPr lang="de-DE" sz="1200" err="1">
                <a:solidFill>
                  <a:schemeClr val="tx1">
                    <a:lumMod val="75000"/>
                    <a:lumOff val="25000"/>
                  </a:schemeClr>
                </a:solidFill>
              </a:rPr>
              <a:t>Inspire</a:t>
            </a:r>
            <a:r>
              <a:rPr lang="de-DE" sz="1200">
                <a:solidFill>
                  <a:schemeClr val="tx1">
                    <a:lumMod val="75000"/>
                    <a:lumOff val="25000"/>
                  </a:schemeClr>
                </a:solidFill>
              </a:rPr>
              <a:t> </a:t>
            </a:r>
          </a:p>
          <a:p>
            <a:pPr algn="ctr">
              <a:lnSpc>
                <a:spcPct val="90000"/>
              </a:lnSpc>
              <a:spcAft>
                <a:spcPts val="1000"/>
              </a:spcAft>
            </a:pPr>
            <a:r>
              <a:rPr lang="de-DE" sz="1200" err="1">
                <a:solidFill>
                  <a:schemeClr val="tx1">
                    <a:lumMod val="75000"/>
                    <a:lumOff val="25000"/>
                  </a:schemeClr>
                </a:solidFill>
              </a:rPr>
              <a:t>Red</a:t>
            </a:r>
            <a:endParaRPr lang="de-DE" sz="1200">
              <a:solidFill>
                <a:schemeClr val="tx1">
                  <a:lumMod val="75000"/>
                  <a:lumOff val="25000"/>
                </a:schemeClr>
              </a:solidFill>
            </a:endParaRPr>
          </a:p>
        </p:txBody>
      </p:sp>
      <p:sp>
        <p:nvSpPr>
          <p:cNvPr id="70" name="Textfeld 69"/>
          <p:cNvSpPr txBox="1"/>
          <p:nvPr userDrawn="1"/>
        </p:nvSpPr>
        <p:spPr>
          <a:xfrm>
            <a:off x="3599089" y="7630227"/>
            <a:ext cx="450059" cy="381452"/>
          </a:xfrm>
          <a:prstGeom prst="rect">
            <a:avLst/>
          </a:prstGeom>
          <a:noFill/>
        </p:spPr>
        <p:txBody>
          <a:bodyPr wrap="square" lIns="0" tIns="0" rIns="0" bIns="0" rtlCol="0">
            <a:noAutofit/>
          </a:bodyPr>
          <a:lstStyle/>
          <a:p>
            <a:pPr algn="ctr">
              <a:lnSpc>
                <a:spcPct val="90000"/>
              </a:lnSpc>
              <a:spcAft>
                <a:spcPts val="1000"/>
              </a:spcAft>
            </a:pPr>
            <a:r>
              <a:rPr lang="de-DE" sz="1200" err="1">
                <a:solidFill>
                  <a:schemeClr val="tx1">
                    <a:lumMod val="75000"/>
                    <a:lumOff val="25000"/>
                  </a:schemeClr>
                </a:solidFill>
              </a:rPr>
              <a:t>Inspire</a:t>
            </a:r>
            <a:r>
              <a:rPr lang="de-DE" sz="1200">
                <a:solidFill>
                  <a:schemeClr val="tx1">
                    <a:lumMod val="75000"/>
                    <a:lumOff val="25000"/>
                  </a:schemeClr>
                </a:solidFill>
              </a:rPr>
              <a:t> </a:t>
            </a:r>
          </a:p>
          <a:p>
            <a:pPr algn="ctr">
              <a:lnSpc>
                <a:spcPct val="90000"/>
              </a:lnSpc>
              <a:spcAft>
                <a:spcPts val="1000"/>
              </a:spcAft>
            </a:pPr>
            <a:r>
              <a:rPr lang="de-DE" sz="1200" err="1">
                <a:solidFill>
                  <a:schemeClr val="tx1">
                    <a:lumMod val="75000"/>
                    <a:lumOff val="25000"/>
                  </a:schemeClr>
                </a:solidFill>
              </a:rPr>
              <a:t>grey</a:t>
            </a:r>
            <a:endParaRPr lang="de-DE" sz="1200">
              <a:solidFill>
                <a:schemeClr val="tx1">
                  <a:lumMod val="75000"/>
                  <a:lumOff val="25000"/>
                </a:schemeClr>
              </a:solidFill>
            </a:endParaRPr>
          </a:p>
        </p:txBody>
      </p:sp>
      <p:sp>
        <p:nvSpPr>
          <p:cNvPr id="71" name="Textfeld 70"/>
          <p:cNvSpPr txBox="1"/>
          <p:nvPr userDrawn="1"/>
        </p:nvSpPr>
        <p:spPr>
          <a:xfrm>
            <a:off x="2407124" y="7630227"/>
            <a:ext cx="450059" cy="381452"/>
          </a:xfrm>
          <a:prstGeom prst="rect">
            <a:avLst/>
          </a:prstGeom>
          <a:noFill/>
        </p:spPr>
        <p:txBody>
          <a:bodyPr wrap="square" lIns="0" tIns="0" rIns="0" bIns="0" rtlCol="0">
            <a:noAutofit/>
          </a:bodyPr>
          <a:lstStyle/>
          <a:p>
            <a:pPr algn="ctr">
              <a:lnSpc>
                <a:spcPct val="90000"/>
              </a:lnSpc>
              <a:spcAft>
                <a:spcPts val="1000"/>
              </a:spcAft>
            </a:pPr>
            <a:r>
              <a:rPr lang="de-DE" sz="1200" err="1">
                <a:solidFill>
                  <a:schemeClr val="tx1">
                    <a:lumMod val="75000"/>
                    <a:lumOff val="25000"/>
                  </a:schemeClr>
                </a:solidFill>
              </a:rPr>
              <a:t>Inspire</a:t>
            </a:r>
            <a:r>
              <a:rPr lang="de-DE" sz="1200">
                <a:solidFill>
                  <a:schemeClr val="tx1">
                    <a:lumMod val="75000"/>
                    <a:lumOff val="25000"/>
                  </a:schemeClr>
                </a:solidFill>
              </a:rPr>
              <a:t> </a:t>
            </a:r>
          </a:p>
          <a:p>
            <a:pPr algn="ctr">
              <a:lnSpc>
                <a:spcPct val="90000"/>
              </a:lnSpc>
              <a:spcAft>
                <a:spcPts val="1000"/>
              </a:spcAft>
            </a:pPr>
            <a:r>
              <a:rPr lang="de-DE" sz="1200">
                <a:solidFill>
                  <a:schemeClr val="tx1">
                    <a:lumMod val="75000"/>
                    <a:lumOff val="25000"/>
                  </a:schemeClr>
                </a:solidFill>
              </a:rPr>
              <a:t>Dark </a:t>
            </a:r>
            <a:r>
              <a:rPr lang="de-DE" sz="1200" err="1">
                <a:solidFill>
                  <a:schemeClr val="tx1">
                    <a:lumMod val="75000"/>
                    <a:lumOff val="25000"/>
                  </a:schemeClr>
                </a:solidFill>
              </a:rPr>
              <a:t>grey</a:t>
            </a:r>
            <a:endParaRPr lang="de-DE" sz="1200">
              <a:solidFill>
                <a:schemeClr val="tx1">
                  <a:lumMod val="75000"/>
                  <a:lumOff val="25000"/>
                </a:schemeClr>
              </a:solidFill>
            </a:endParaRPr>
          </a:p>
        </p:txBody>
      </p:sp>
      <p:sp>
        <p:nvSpPr>
          <p:cNvPr id="57" name="TextBox 56">
            <a:extLst>
              <a:ext uri="{FF2B5EF4-FFF2-40B4-BE49-F238E27FC236}">
                <a16:creationId xmlns:a16="http://schemas.microsoft.com/office/drawing/2014/main" id="{C4ACB09B-7CEF-4425-BF88-76FE0B095BBB}"/>
              </a:ext>
            </a:extLst>
          </p:cNvPr>
          <p:cNvSpPr txBox="1"/>
          <p:nvPr userDrawn="1"/>
        </p:nvSpPr>
        <p:spPr>
          <a:xfrm>
            <a:off x="536715" y="6274409"/>
            <a:ext cx="1583185" cy="288000"/>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noProof="0" dirty="0">
                <a:solidFill>
                  <a:schemeClr val="tx1">
                    <a:lumMod val="65000"/>
                    <a:lumOff val="35000"/>
                  </a:schemeClr>
                </a:solidFill>
                <a:latin typeface="+mn-lt"/>
                <a:ea typeface="+mn-ea"/>
                <a:cs typeface="+mn-cs"/>
              </a:rPr>
              <a:t>© Hitachi Solutions Europe</a:t>
            </a:r>
          </a:p>
        </p:txBody>
      </p:sp>
      <p:sp>
        <p:nvSpPr>
          <p:cNvPr id="72" name="TextBox 71">
            <a:extLst>
              <a:ext uri="{FF2B5EF4-FFF2-40B4-BE49-F238E27FC236}">
                <a16:creationId xmlns:a16="http://schemas.microsoft.com/office/drawing/2014/main" id="{B87AE791-A002-4290-8102-3689631D4183}"/>
              </a:ext>
            </a:extLst>
          </p:cNvPr>
          <p:cNvSpPr txBox="1"/>
          <p:nvPr userDrawn="1"/>
        </p:nvSpPr>
        <p:spPr>
          <a:xfrm>
            <a:off x="2329696" y="6274411"/>
            <a:ext cx="616030" cy="287999"/>
          </a:xfrm>
          <a:prstGeom prst="rect">
            <a:avLst/>
          </a:prstGeom>
          <a:noFill/>
        </p:spPr>
        <p:txBody>
          <a:bodyPr wrap="square" lIns="0" tIns="349200" rIns="0" bIns="0" rtlCol="0" anchor="b">
            <a:noAutofit/>
          </a:bodyPr>
          <a:lstStyle/>
          <a:p>
            <a:pPr algn="l">
              <a:lnSpc>
                <a:spcPct val="90000"/>
              </a:lnSpc>
              <a:spcAft>
                <a:spcPts val="1000"/>
              </a:spcAft>
            </a:pPr>
            <a:fld id="{3451AB1C-3A45-4B6A-B0AF-9E446174BA7E}" type="slidenum">
              <a:rPr lang="en-GB" sz="1000" kern="1200" smtClean="0">
                <a:solidFill>
                  <a:schemeClr val="tx1">
                    <a:lumMod val="65000"/>
                    <a:lumOff val="35000"/>
                  </a:schemeClr>
                </a:solidFill>
                <a:latin typeface="+mn-lt"/>
                <a:ea typeface="+mn-ea"/>
                <a:cs typeface="+mn-cs"/>
              </a:rPr>
              <a:pPr algn="l">
                <a:lnSpc>
                  <a:spcPct val="90000"/>
                </a:lnSpc>
                <a:spcAft>
                  <a:spcPts val="1000"/>
                </a:spcAft>
              </a:pPr>
              <a:t>‹#›</a:t>
            </a:fld>
            <a:r>
              <a:rPr lang="en-GB" sz="1800" dirty="0"/>
              <a:t> </a:t>
            </a:r>
          </a:p>
        </p:txBody>
      </p:sp>
    </p:spTree>
    <p:extLst>
      <p:ext uri="{BB962C8B-B14F-4D97-AF65-F5344CB8AC3E}">
        <p14:creationId xmlns:p14="http://schemas.microsoft.com/office/powerpoint/2010/main" val="2820875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720000" indent="-270000"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1080000" indent="-270000"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1440000" indent="-270000"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800000" indent="-270000"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5">
          <p15:clr>
            <a:srgbClr val="F26B43"/>
          </p15:clr>
        </p15:guide>
        <p15:guide id="2" pos="338">
          <p15:clr>
            <a:srgbClr val="F26B43"/>
          </p15:clr>
        </p15:guide>
        <p15:guide id="3" orient="horz" pos="3729">
          <p15:clr>
            <a:srgbClr val="F26B43"/>
          </p15:clr>
        </p15:guide>
        <p15:guide id="4" pos="7341">
          <p15:clr>
            <a:srgbClr val="F26B43"/>
          </p15:clr>
        </p15:guide>
        <p15:guide id="5" orient="horz" pos="255">
          <p15:clr>
            <a:srgbClr val="F26B43"/>
          </p15:clr>
        </p15:guide>
        <p15:guide id="6" orient="horz" pos="527">
          <p15:clr>
            <a:srgbClr val="F26B43"/>
          </p15:clr>
        </p15:guide>
        <p15:guide id="7" orient="horz" pos="845">
          <p15:clr>
            <a:srgbClr val="F26B43"/>
          </p15:clr>
        </p15:guide>
        <p15:guide id="8" orient="horz" pos="754">
          <p15:clr>
            <a:srgbClr val="F26B43"/>
          </p15:clr>
        </p15:guide>
        <p15:guide id="9" orient="horz" pos="436">
          <p15:clr>
            <a:srgbClr val="F26B43"/>
          </p15:clr>
        </p15:guide>
        <p15:guide id="10" orient="horz" pos="125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0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0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2.svg"/><Relationship Id="rId4" Type="http://schemas.openxmlformats.org/officeDocument/2006/relationships/image" Target="../media/image13.svg"/><Relationship Id="rId9" Type="http://schemas.openxmlformats.org/officeDocument/2006/relationships/image" Target="../media/image51.png"/></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2.svg"/><Relationship Id="rId4" Type="http://schemas.openxmlformats.org/officeDocument/2006/relationships/image" Target="../media/image13.svg"/><Relationship Id="rId9" Type="http://schemas.openxmlformats.org/officeDocument/2006/relationships/image" Target="../media/image51.png"/></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2.svg"/><Relationship Id="rId4" Type="http://schemas.openxmlformats.org/officeDocument/2006/relationships/image" Target="../media/image13.sv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2.svg"/><Relationship Id="rId4" Type="http://schemas.openxmlformats.org/officeDocument/2006/relationships/image" Target="../media/image13.svg"/><Relationship Id="rId9" Type="http://schemas.openxmlformats.org/officeDocument/2006/relationships/image" Target="../media/image51.png"/></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2.svg"/><Relationship Id="rId4" Type="http://schemas.openxmlformats.org/officeDocument/2006/relationships/image" Target="../media/image13.svg"/><Relationship Id="rId9" Type="http://schemas.openxmlformats.org/officeDocument/2006/relationships/image" Target="../media/image51.png"/></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2.svg"/><Relationship Id="rId4" Type="http://schemas.openxmlformats.org/officeDocument/2006/relationships/image" Target="../media/image13.svg"/><Relationship Id="rId9" Type="http://schemas.openxmlformats.org/officeDocument/2006/relationships/image" Target="../media/image51.png"/></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5.xml"/><Relationship Id="rId6" Type="http://schemas.openxmlformats.org/officeDocument/2006/relationships/hyperlink" Target="https://learn.microsoft.com/en-us/dynamics365/release-plan/2023wave1/service/dynamics365-customer-service/planned-features"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25.xml"/><Relationship Id="rId6" Type="http://schemas.openxmlformats.org/officeDocument/2006/relationships/hyperlink" Target="https://learn.microsoft.com/en-us/dynamics365/release-plan/2023wave2/service/dynamics365-customer-service/planned-features"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9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standing outside a building looking at a computer&#10;&#10;Description automatically generated with low confidence">
            <a:extLst>
              <a:ext uri="{FF2B5EF4-FFF2-40B4-BE49-F238E27FC236}">
                <a16:creationId xmlns:a16="http://schemas.microsoft.com/office/drawing/2014/main" id="{9AD9854C-6625-4039-9A24-397B195279F0}"/>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9" name="Layer">
            <a:extLst>
              <a:ext uri="{FF2B5EF4-FFF2-40B4-BE49-F238E27FC236}">
                <a16:creationId xmlns:a16="http://schemas.microsoft.com/office/drawing/2014/main" id="{A713463F-CF4F-437F-9398-CA7373BA9260}"/>
              </a:ext>
            </a:extLst>
          </p:cNvPr>
          <p:cNvSpPr>
            <a:spLocks noGrp="1"/>
          </p:cNvSpPr>
          <p:nvPr>
            <p:ph type="body" sz="quarter" idx="15"/>
          </p:nvPr>
        </p:nvSpPr>
        <p:spPr>
          <a:xfrm>
            <a:off x="795" y="54001"/>
            <a:ext cx="12190412" cy="6804025"/>
          </a:xfrm>
        </p:spPr>
        <p:txBody>
          <a:bodyPr/>
          <a:lstStyle/>
          <a:p>
            <a:r>
              <a:rPr lang="en-GB"/>
              <a:t> </a:t>
            </a:r>
          </a:p>
        </p:txBody>
      </p:sp>
      <p:sp>
        <p:nvSpPr>
          <p:cNvPr id="6" name="Title">
            <a:extLst>
              <a:ext uri="{FF2B5EF4-FFF2-40B4-BE49-F238E27FC236}">
                <a16:creationId xmlns:a16="http://schemas.microsoft.com/office/drawing/2014/main" id="{B68843D5-63F8-439B-AF34-E04BF3C69C2D}"/>
              </a:ext>
            </a:extLst>
          </p:cNvPr>
          <p:cNvSpPr>
            <a:spLocks noGrp="1"/>
          </p:cNvSpPr>
          <p:nvPr>
            <p:ph type="title"/>
          </p:nvPr>
        </p:nvSpPr>
        <p:spPr/>
        <p:txBody>
          <a:bodyPr/>
          <a:lstStyle/>
          <a:p>
            <a:r>
              <a:rPr lang="en-GB" dirty="0"/>
              <a:t>D365 CE</a:t>
            </a:r>
            <a:br>
              <a:rPr lang="en-GB" dirty="0"/>
            </a:br>
            <a:r>
              <a:rPr lang="en-GB" dirty="0"/>
              <a:t>2023 Release waves</a:t>
            </a:r>
          </a:p>
        </p:txBody>
      </p:sp>
      <p:grpSp>
        <p:nvGrpSpPr>
          <p:cNvPr id="29" name="Logo">
            <a:extLst>
              <a:ext uri="{FF2B5EF4-FFF2-40B4-BE49-F238E27FC236}">
                <a16:creationId xmlns:a16="http://schemas.microsoft.com/office/drawing/2014/main" id="{B6C55289-1BB8-4D54-99B8-AA9A0DF9FB35}"/>
              </a:ext>
            </a:extLst>
          </p:cNvPr>
          <p:cNvGrpSpPr>
            <a:grpSpLocks noChangeAspect="1"/>
          </p:cNvGrpSpPr>
          <p:nvPr/>
        </p:nvGrpSpPr>
        <p:grpSpPr bwMode="gray">
          <a:xfrm>
            <a:off x="9691968" y="6342584"/>
            <a:ext cx="1958426" cy="235830"/>
            <a:chOff x="4040799" y="3181612"/>
            <a:chExt cx="4108814" cy="494776"/>
          </a:xfrm>
          <a:solidFill>
            <a:schemeClr val="bg1"/>
          </a:solidFill>
        </p:grpSpPr>
        <p:sp>
          <p:nvSpPr>
            <p:cNvPr id="30" name="Freihandform: Form 7">
              <a:extLst>
                <a:ext uri="{FF2B5EF4-FFF2-40B4-BE49-F238E27FC236}">
                  <a16:creationId xmlns:a16="http://schemas.microsoft.com/office/drawing/2014/main" id="{C662B976-0EF9-4689-9FF3-5ADD4AC4A8BF}"/>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a:solidFill>
                  <a:prstClr val="black"/>
                </a:solidFill>
                <a:latin typeface="Segoe UI"/>
              </a:endParaRPr>
            </a:p>
          </p:txBody>
        </p:sp>
        <p:sp>
          <p:nvSpPr>
            <p:cNvPr id="31" name="Freihandform: Form 8">
              <a:extLst>
                <a:ext uri="{FF2B5EF4-FFF2-40B4-BE49-F238E27FC236}">
                  <a16:creationId xmlns:a16="http://schemas.microsoft.com/office/drawing/2014/main" id="{43253EAE-7474-4FE4-985D-F62AE1F80BD6}"/>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a:solidFill>
                  <a:prstClr val="black"/>
                </a:solidFill>
                <a:latin typeface="Segoe UI"/>
              </a:endParaRPr>
            </a:p>
          </p:txBody>
        </p:sp>
        <p:sp>
          <p:nvSpPr>
            <p:cNvPr id="32" name="Freihandform: Form 9">
              <a:extLst>
                <a:ext uri="{FF2B5EF4-FFF2-40B4-BE49-F238E27FC236}">
                  <a16:creationId xmlns:a16="http://schemas.microsoft.com/office/drawing/2014/main" id="{B862A374-2AB9-4231-A51D-9CF6C0BA623B}"/>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33" name="Freihandform: Form 10">
              <a:extLst>
                <a:ext uri="{FF2B5EF4-FFF2-40B4-BE49-F238E27FC236}">
                  <a16:creationId xmlns:a16="http://schemas.microsoft.com/office/drawing/2014/main" id="{AB0250B2-9A21-46ED-A06B-3545BFDC170D}"/>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34" name="Freihandform: Form 11">
              <a:extLst>
                <a:ext uri="{FF2B5EF4-FFF2-40B4-BE49-F238E27FC236}">
                  <a16:creationId xmlns:a16="http://schemas.microsoft.com/office/drawing/2014/main" id="{0EF6A3C0-DB3E-411F-96B1-58FB62B1B76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35" name="Freihandform: Form 12">
              <a:extLst>
                <a:ext uri="{FF2B5EF4-FFF2-40B4-BE49-F238E27FC236}">
                  <a16:creationId xmlns:a16="http://schemas.microsoft.com/office/drawing/2014/main" id="{E3E662F0-93D1-4D1D-BE88-C67182DC9329}"/>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36" name="Freihandform: Form 13">
              <a:extLst>
                <a:ext uri="{FF2B5EF4-FFF2-40B4-BE49-F238E27FC236}">
                  <a16:creationId xmlns:a16="http://schemas.microsoft.com/office/drawing/2014/main" id="{CA4E1E28-D7E1-489C-AE11-80AFC1B6B247}"/>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37" name="Freihandform: Form 14">
              <a:extLst>
                <a:ext uri="{FF2B5EF4-FFF2-40B4-BE49-F238E27FC236}">
                  <a16:creationId xmlns:a16="http://schemas.microsoft.com/office/drawing/2014/main" id="{BBA338FE-2A2F-4717-ACC4-D48109571BD7}"/>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38" name="Freihandform: Form 15">
              <a:extLst>
                <a:ext uri="{FF2B5EF4-FFF2-40B4-BE49-F238E27FC236}">
                  <a16:creationId xmlns:a16="http://schemas.microsoft.com/office/drawing/2014/main" id="{6B6E9ABE-2692-4699-863C-4C72AB407E8A}"/>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a:solidFill>
                  <a:prstClr val="black"/>
                </a:solidFill>
                <a:latin typeface="Segoe UI"/>
              </a:endParaRPr>
            </a:p>
          </p:txBody>
        </p:sp>
        <p:sp>
          <p:nvSpPr>
            <p:cNvPr id="39" name="Freihandform: Form 16">
              <a:extLst>
                <a:ext uri="{FF2B5EF4-FFF2-40B4-BE49-F238E27FC236}">
                  <a16:creationId xmlns:a16="http://schemas.microsoft.com/office/drawing/2014/main" id="{24375247-CD51-4892-8476-9EE76B863404}"/>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40" name="Freihandform: Form 17">
              <a:extLst>
                <a:ext uri="{FF2B5EF4-FFF2-40B4-BE49-F238E27FC236}">
                  <a16:creationId xmlns:a16="http://schemas.microsoft.com/office/drawing/2014/main" id="{CAA01328-0F82-47DB-853B-42BF17F97ECE}"/>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41" name="Freihandform: Form 18">
              <a:extLst>
                <a:ext uri="{FF2B5EF4-FFF2-40B4-BE49-F238E27FC236}">
                  <a16:creationId xmlns:a16="http://schemas.microsoft.com/office/drawing/2014/main" id="{348860E7-E315-491C-92B1-F0018F757465}"/>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42" name="Freihandform: Form 19">
              <a:extLst>
                <a:ext uri="{FF2B5EF4-FFF2-40B4-BE49-F238E27FC236}">
                  <a16:creationId xmlns:a16="http://schemas.microsoft.com/office/drawing/2014/main" id="{34EABDED-4A4E-45CD-B2AC-C442C8C72E44}"/>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43" name="Freihandform: Form 20">
              <a:extLst>
                <a:ext uri="{FF2B5EF4-FFF2-40B4-BE49-F238E27FC236}">
                  <a16:creationId xmlns:a16="http://schemas.microsoft.com/office/drawing/2014/main" id="{BBDE38F6-1501-4DD5-9E3A-EBDB851C1EDD}"/>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a:solidFill>
                  <a:prstClr val="black"/>
                </a:solidFill>
                <a:latin typeface="Segoe UI"/>
              </a:endParaRPr>
            </a:p>
          </p:txBody>
        </p:sp>
        <p:sp>
          <p:nvSpPr>
            <p:cNvPr id="44" name="Freihandform: Form 21">
              <a:extLst>
                <a:ext uri="{FF2B5EF4-FFF2-40B4-BE49-F238E27FC236}">
                  <a16:creationId xmlns:a16="http://schemas.microsoft.com/office/drawing/2014/main" id="{92708892-90A3-44CC-9431-664B196D058A}"/>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45" name="Freihandform: Form 22">
              <a:extLst>
                <a:ext uri="{FF2B5EF4-FFF2-40B4-BE49-F238E27FC236}">
                  <a16:creationId xmlns:a16="http://schemas.microsoft.com/office/drawing/2014/main" id="{1AA743D7-8A41-41D1-B8B1-8E7EF40D2E55}"/>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a:solidFill>
                  <a:prstClr val="black"/>
                </a:solidFill>
                <a:latin typeface="Segoe UI"/>
              </a:endParaRPr>
            </a:p>
          </p:txBody>
        </p:sp>
        <p:sp>
          <p:nvSpPr>
            <p:cNvPr id="46" name="Freihandform: Form 23">
              <a:extLst>
                <a:ext uri="{FF2B5EF4-FFF2-40B4-BE49-F238E27FC236}">
                  <a16:creationId xmlns:a16="http://schemas.microsoft.com/office/drawing/2014/main" id="{0043C404-3E1B-47BB-BDBC-2B8C7629B143}"/>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a:solidFill>
                  <a:prstClr val="black"/>
                </a:solidFill>
                <a:latin typeface="Segoe UI"/>
              </a:endParaRPr>
            </a:p>
          </p:txBody>
        </p:sp>
      </p:grpSp>
    </p:spTree>
    <p:extLst>
      <p:ext uri="{BB962C8B-B14F-4D97-AF65-F5344CB8AC3E}">
        <p14:creationId xmlns:p14="http://schemas.microsoft.com/office/powerpoint/2010/main" val="246666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Having the ability to identify the most relevant and contextual content </a:t>
            </a:r>
            <a:r>
              <a:rPr lang="en-GB" sz="1600" b="1" dirty="0"/>
              <a:t>across knowledge sources </a:t>
            </a:r>
            <a:r>
              <a:rPr lang="en-GB" sz="1600" dirty="0"/>
              <a:t>will help agents find the most suitable solution for your customers easily.</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View a consolidated list of relevant search results from Dataverse and external sources for their search query.</a:t>
            </a:r>
          </a:p>
          <a:p>
            <a:r>
              <a:rPr lang="en-GB" sz="1600" dirty="0"/>
              <a:t>View the list of relevant search results provided in a single ranking across data sources.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1 Mar 2023</a:t>
            </a:r>
          </a:p>
          <a:p>
            <a:pPr marL="0" indent="0">
              <a:buNone/>
            </a:pPr>
            <a:r>
              <a:rPr lang="en-GB" sz="1600" b="1" dirty="0"/>
              <a:t>Early Access: -</a:t>
            </a:r>
            <a:endParaRPr lang="en-GB" sz="1600" dirty="0"/>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Integrate and search external knowledge sources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9643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inbox centralizes the agent's work on their </a:t>
            </a:r>
            <a:r>
              <a:rPr lang="en-GB" sz="1600" b="1" dirty="0"/>
              <a:t>live chats and calls</a:t>
            </a:r>
            <a:r>
              <a:rPr lang="en-GB" sz="1600" dirty="0"/>
              <a:t>, alongside </a:t>
            </a:r>
            <a:r>
              <a:rPr lang="en-GB" sz="1600" b="1" dirty="0"/>
              <a:t>cases, emails, voicemails</a:t>
            </a:r>
            <a:r>
              <a:rPr lang="en-GB" sz="1600" dirty="0"/>
              <a:t>, and </a:t>
            </a:r>
            <a:r>
              <a:rPr lang="en-GB" sz="1600" b="1" dirty="0"/>
              <a:t>asynchronous chats </a:t>
            </a:r>
            <a:r>
              <a:rPr lang="en-GB" sz="1600" dirty="0"/>
              <a:t>in a single view so that they can increase their productivity.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Routing of live work items to the agent's inbox</a:t>
            </a:r>
          </a:p>
          <a:p>
            <a:r>
              <a:rPr lang="en-GB" sz="1600" dirty="0"/>
              <a:t>View of live work items in a focused "live" section</a:t>
            </a:r>
          </a:p>
          <a:p>
            <a:r>
              <a:rPr lang="en-GB" sz="1600" dirty="0"/>
              <a:t>Agent ability to see live chat and voice call views</a:t>
            </a:r>
          </a:p>
          <a:p>
            <a:r>
              <a:rPr lang="en-GB" sz="1600" dirty="0"/>
              <a:t>Card layouts for live chat and voice that display key information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Show agents their live chats and voice calls in the inbox</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13457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new Conversation control interface has intuitive icons with descriptions that help agents understand the use of the icons without having to hover over it.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Bigger icons that occupy the standardized grid of the conversation panel.</a:t>
            </a:r>
          </a:p>
          <a:p>
            <a:r>
              <a:rPr lang="en-GB" sz="1600" dirty="0"/>
              <a:t>Icons have a description to help agents understand the icon's intended action without hovering over it.</a:t>
            </a:r>
          </a:p>
          <a:p>
            <a:r>
              <a:rPr lang="en-GB" sz="1600" dirty="0"/>
              <a:t>The Transfer and Consult icons are the most used icons and are available next to the customer's name.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Jul 2023</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New call control user interface with intuitive icons for voice channel</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79050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New call control user interface with intuitive icons for voice channel</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3314" name="Picture 2" descr="Bigger icons occupy the standardized grid of the conversation panel.">
            <a:extLst>
              <a:ext uri="{FF2B5EF4-FFF2-40B4-BE49-F238E27FC236}">
                <a16:creationId xmlns:a16="http://schemas.microsoft.com/office/drawing/2014/main" id="{9C81E8F2-1BB6-9222-2B32-937A881D5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070" y="1837004"/>
            <a:ext cx="1952625"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ransfer and Consult, the most used icons, now will be available next to a customer's name.">
            <a:extLst>
              <a:ext uri="{FF2B5EF4-FFF2-40B4-BE49-F238E27FC236}">
                <a16:creationId xmlns:a16="http://schemas.microsoft.com/office/drawing/2014/main" id="{65F9A891-6004-6097-719E-10ED278B1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824" y="2501150"/>
            <a:ext cx="70485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3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This feature allows agents to </a:t>
            </a:r>
            <a:r>
              <a:rPr lang="en-GB" sz="1600" b="1" dirty="0"/>
              <a:t>personalize the size of the conversation control </a:t>
            </a:r>
            <a:r>
              <a:rPr lang="en-GB" sz="1600" dirty="0"/>
              <a:t>when using Customer Service workspace.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Agents interacting with the communication panel will be able to set the conversation control size for a given channel, per their preference.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Aug 2023</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Conversation-centric agent experience for channels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02546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3814546293"/>
              </p:ext>
            </p:extLst>
          </p:nvPr>
        </p:nvGraphicFramePr>
        <p:xfrm>
          <a:off x="1277483" y="2257035"/>
          <a:ext cx="9636219" cy="2219007"/>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Improved search control to manage subjects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Jul 2023</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Show agents their live chats and voice calls in the inbox</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Oct 2023</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1717166"/>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New call control user interface with intuitive icons for voice channel</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lang="en-US" sz="1200" b="0" noProof="0" dirty="0">
                          <a:solidFill>
                            <a:schemeClr val="tx1"/>
                          </a:solidFill>
                          <a:latin typeface="+mn-lt"/>
                        </a:rPr>
                        <a:t>Jul 2023</a:t>
                      </a: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Oct 2023</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367696"/>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US" sz="1200" b="0" noProof="0" dirty="0">
                          <a:solidFill>
                            <a:schemeClr val="tx1"/>
                          </a:solidFill>
                          <a:latin typeface="+mn-lt"/>
                        </a:rPr>
                        <a:t>Conversation-centric agent experience for channels</a:t>
                      </a: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Aug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Oct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4276001"/>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705112" y="4372004"/>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046100" y="5131493"/>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04577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a:t>
            </a:r>
            <a:r>
              <a:rPr lang="en-GB" sz="1600" b="1" dirty="0"/>
              <a:t>eliminate the need for agents to read lengthy case details, notes, and email threads</a:t>
            </a:r>
            <a:r>
              <a:rPr lang="en-GB" sz="1600" dirty="0"/>
              <a:t>, enabling them to deliver exceptional customer service in less time.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A simple-to-read natural language summary</a:t>
            </a:r>
          </a:p>
          <a:p>
            <a:r>
              <a:rPr lang="en-GB" sz="1600" dirty="0"/>
              <a:t>The ability for agents to regenerate a summary on demand</a:t>
            </a:r>
          </a:p>
          <a:p>
            <a:r>
              <a:rPr lang="en-GB" sz="1600" dirty="0"/>
              <a:t>A simple and extendable case summary</a:t>
            </a:r>
          </a:p>
          <a:p>
            <a:r>
              <a:rPr lang="en-GB" sz="1600" dirty="0"/>
              <a:t>Experience component to integrate with custom forms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19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Summarize support cases with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pic>
        <p:nvPicPr>
          <p:cNvPr id="2" name="Graphic 1" descr="Open hand with solid fill">
            <a:extLst>
              <a:ext uri="{FF2B5EF4-FFF2-40B4-BE49-F238E27FC236}">
                <a16:creationId xmlns:a16="http://schemas.microsoft.com/office/drawing/2014/main" id="{73773E34-5F61-DDB4-1074-C87D422363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953" y="895813"/>
            <a:ext cx="914400" cy="914400"/>
          </a:xfrm>
          <a:prstGeom prst="rect">
            <a:avLst/>
          </a:prstGeom>
        </p:spPr>
      </p:pic>
      <p:sp>
        <p:nvSpPr>
          <p:cNvPr id="5" name="TextBox 4">
            <a:extLst>
              <a:ext uri="{FF2B5EF4-FFF2-40B4-BE49-F238E27FC236}">
                <a16:creationId xmlns:a16="http://schemas.microsoft.com/office/drawing/2014/main" id="{6B5CB716-7133-9209-0DF7-E8168E2846B2}"/>
              </a:ext>
            </a:extLst>
          </p:cNvPr>
          <p:cNvSpPr txBox="1"/>
          <p:nvPr/>
        </p:nvSpPr>
        <p:spPr>
          <a:xfrm>
            <a:off x="9942694" y="548133"/>
            <a:ext cx="1708422" cy="462938"/>
          </a:xfrm>
          <a:prstGeom prst="rect">
            <a:avLst/>
          </a:prstGeom>
          <a:noFill/>
        </p:spPr>
        <p:txBody>
          <a:bodyPr wrap="square" lIns="0" tIns="0" rIns="0" bIns="0" rtlCol="0">
            <a:noAutofit/>
          </a:bodyPr>
          <a:lstStyle/>
          <a:p>
            <a:pPr algn="l">
              <a:lnSpc>
                <a:spcPct val="90000"/>
              </a:lnSpc>
              <a:spcAft>
                <a:spcPts val="1000"/>
              </a:spcAft>
            </a:pPr>
            <a:endParaRPr lang="en-GB" sz="1400" dirty="0"/>
          </a:p>
        </p:txBody>
      </p:sp>
      <p:sp>
        <p:nvSpPr>
          <p:cNvPr id="7" name="Rectangle: Rounded Corners 6">
            <a:extLst>
              <a:ext uri="{FF2B5EF4-FFF2-40B4-BE49-F238E27FC236}">
                <a16:creationId xmlns:a16="http://schemas.microsoft.com/office/drawing/2014/main" id="{D0A25E24-8581-E86F-96A4-11E98002AC41}"/>
              </a:ext>
            </a:extLst>
          </p:cNvPr>
          <p:cNvSpPr/>
          <p:nvPr/>
        </p:nvSpPr>
        <p:spPr>
          <a:xfrm>
            <a:off x="9807191" y="506868"/>
            <a:ext cx="1843925" cy="5989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400" dirty="0"/>
              <a:t>Carried over from previous wave</a:t>
            </a:r>
          </a:p>
        </p:txBody>
      </p:sp>
    </p:spTree>
    <p:extLst>
      <p:ext uri="{BB962C8B-B14F-4D97-AF65-F5344CB8AC3E}">
        <p14:creationId xmlns:p14="http://schemas.microsoft.com/office/powerpoint/2010/main" val="29217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Summarize support cases with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6386" name="Picture 2" descr="Case summarization with Copilot">
            <a:extLst>
              <a:ext uri="{FF2B5EF4-FFF2-40B4-BE49-F238E27FC236}">
                <a16:creationId xmlns:a16="http://schemas.microsoft.com/office/drawing/2014/main" id="{C6EA39F2-142B-E7E9-92D9-CCDF5C7C6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439" y="2544745"/>
            <a:ext cx="3319122" cy="222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2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a:t>
            </a:r>
            <a:r>
              <a:rPr lang="en-GB" sz="1600" b="1" dirty="0"/>
              <a:t>eliminate the need for agents to sift through lengthy transcripts</a:t>
            </a:r>
            <a:r>
              <a:rPr lang="en-GB" sz="1600" dirty="0"/>
              <a:t>, enabling them to deliver exceptional customer service in less time.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Quickly summarize conversations with generative AI.</a:t>
            </a:r>
          </a:p>
          <a:p>
            <a:r>
              <a:rPr lang="en-GB" sz="1600" dirty="0"/>
              <a:t>Copilot automatically generates summaries of chat and transcribed voice conversations.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 Jun 2023</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Summarize conversations with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pic>
        <p:nvPicPr>
          <p:cNvPr id="2" name="Graphic 1" descr="Open hand with solid fill">
            <a:extLst>
              <a:ext uri="{FF2B5EF4-FFF2-40B4-BE49-F238E27FC236}">
                <a16:creationId xmlns:a16="http://schemas.microsoft.com/office/drawing/2014/main" id="{8F2B8395-297F-171B-6149-9E52B6C35D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953" y="895813"/>
            <a:ext cx="914400" cy="914400"/>
          </a:xfrm>
          <a:prstGeom prst="rect">
            <a:avLst/>
          </a:prstGeom>
        </p:spPr>
      </p:pic>
      <p:sp>
        <p:nvSpPr>
          <p:cNvPr id="5" name="TextBox 4">
            <a:extLst>
              <a:ext uri="{FF2B5EF4-FFF2-40B4-BE49-F238E27FC236}">
                <a16:creationId xmlns:a16="http://schemas.microsoft.com/office/drawing/2014/main" id="{5E42F670-1DF6-E159-5FCB-4DBDDB93BEFF}"/>
              </a:ext>
            </a:extLst>
          </p:cNvPr>
          <p:cNvSpPr txBox="1"/>
          <p:nvPr/>
        </p:nvSpPr>
        <p:spPr>
          <a:xfrm>
            <a:off x="9942694" y="548133"/>
            <a:ext cx="1708422" cy="462938"/>
          </a:xfrm>
          <a:prstGeom prst="rect">
            <a:avLst/>
          </a:prstGeom>
          <a:noFill/>
        </p:spPr>
        <p:txBody>
          <a:bodyPr wrap="square" lIns="0" tIns="0" rIns="0" bIns="0" rtlCol="0">
            <a:noAutofit/>
          </a:bodyPr>
          <a:lstStyle/>
          <a:p>
            <a:pPr algn="l">
              <a:lnSpc>
                <a:spcPct val="90000"/>
              </a:lnSpc>
              <a:spcAft>
                <a:spcPts val="1000"/>
              </a:spcAft>
            </a:pPr>
            <a:endParaRPr lang="en-GB" sz="1400" dirty="0"/>
          </a:p>
        </p:txBody>
      </p:sp>
      <p:sp>
        <p:nvSpPr>
          <p:cNvPr id="7" name="Rectangle: Rounded Corners 6">
            <a:extLst>
              <a:ext uri="{FF2B5EF4-FFF2-40B4-BE49-F238E27FC236}">
                <a16:creationId xmlns:a16="http://schemas.microsoft.com/office/drawing/2014/main" id="{F856707B-3809-DC87-5ACE-E13692300F5A}"/>
              </a:ext>
            </a:extLst>
          </p:cNvPr>
          <p:cNvSpPr/>
          <p:nvPr/>
        </p:nvSpPr>
        <p:spPr>
          <a:xfrm>
            <a:off x="9807191" y="506868"/>
            <a:ext cx="1843925" cy="5989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400" dirty="0"/>
              <a:t>Carried over from previous wave</a:t>
            </a:r>
          </a:p>
        </p:txBody>
      </p:sp>
    </p:spTree>
    <p:extLst>
      <p:ext uri="{BB962C8B-B14F-4D97-AF65-F5344CB8AC3E}">
        <p14:creationId xmlns:p14="http://schemas.microsoft.com/office/powerpoint/2010/main" val="344564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Summarize conversations with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7410" name="Picture 2" descr="Copilot conversation summaries help agents quickly get and share conversational context.">
            <a:extLst>
              <a:ext uri="{FF2B5EF4-FFF2-40B4-BE49-F238E27FC236}">
                <a16:creationId xmlns:a16="http://schemas.microsoft.com/office/drawing/2014/main" id="{40B040F5-41D4-EB9E-9090-13BA0F4B7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605" y="1768030"/>
            <a:ext cx="51339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4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create an impact across various tasks such as completing customer conversations, triaging and closing cases, and drafting and sending email. </a:t>
            </a:r>
          </a:p>
          <a:p>
            <a:pPr marL="0" indent="0">
              <a:buNone/>
            </a:pPr>
            <a:r>
              <a:rPr lang="en-GB" sz="1600" dirty="0"/>
              <a:t>The Copilot </a:t>
            </a:r>
            <a:r>
              <a:rPr lang="en-GB" sz="1600" b="1" dirty="0"/>
              <a:t>report in historical analytics</a:t>
            </a:r>
            <a:r>
              <a:rPr lang="en-GB" sz="1600" dirty="0"/>
              <a:t> helps users understand the impact Copilot helps create across these various modalities.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Key metrics: </a:t>
            </a:r>
            <a:r>
              <a:rPr lang="pt-PT" sz="1600" dirty="0"/>
              <a:t>daily active users, percentage of copilot responses used, agent ratings, average handle time for conversations, average days to close for cases, average email response time.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Jun 2023</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View analytics for Copilot's impact on your business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pic>
        <p:nvPicPr>
          <p:cNvPr id="2" name="Graphic 1" descr="Open hand with solid fill">
            <a:extLst>
              <a:ext uri="{FF2B5EF4-FFF2-40B4-BE49-F238E27FC236}">
                <a16:creationId xmlns:a16="http://schemas.microsoft.com/office/drawing/2014/main" id="{BD757985-BC92-B212-C45D-2C770125B2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953" y="895813"/>
            <a:ext cx="914400" cy="914400"/>
          </a:xfrm>
          <a:prstGeom prst="rect">
            <a:avLst/>
          </a:prstGeom>
        </p:spPr>
      </p:pic>
      <p:sp>
        <p:nvSpPr>
          <p:cNvPr id="5" name="TextBox 4">
            <a:extLst>
              <a:ext uri="{FF2B5EF4-FFF2-40B4-BE49-F238E27FC236}">
                <a16:creationId xmlns:a16="http://schemas.microsoft.com/office/drawing/2014/main" id="{F16802FA-F518-5AF8-3657-1806F1E2B7FC}"/>
              </a:ext>
            </a:extLst>
          </p:cNvPr>
          <p:cNvSpPr txBox="1"/>
          <p:nvPr/>
        </p:nvSpPr>
        <p:spPr>
          <a:xfrm>
            <a:off x="9942694" y="548133"/>
            <a:ext cx="1708422" cy="462938"/>
          </a:xfrm>
          <a:prstGeom prst="rect">
            <a:avLst/>
          </a:prstGeom>
          <a:noFill/>
        </p:spPr>
        <p:txBody>
          <a:bodyPr wrap="square" lIns="0" tIns="0" rIns="0" bIns="0" rtlCol="0">
            <a:noAutofit/>
          </a:bodyPr>
          <a:lstStyle/>
          <a:p>
            <a:pPr algn="l">
              <a:lnSpc>
                <a:spcPct val="90000"/>
              </a:lnSpc>
              <a:spcAft>
                <a:spcPts val="1000"/>
              </a:spcAft>
            </a:pPr>
            <a:endParaRPr lang="en-GB" sz="1400" dirty="0"/>
          </a:p>
        </p:txBody>
      </p:sp>
      <p:sp>
        <p:nvSpPr>
          <p:cNvPr id="7" name="Rectangle: Rounded Corners 6">
            <a:extLst>
              <a:ext uri="{FF2B5EF4-FFF2-40B4-BE49-F238E27FC236}">
                <a16:creationId xmlns:a16="http://schemas.microsoft.com/office/drawing/2014/main" id="{1FB53BBF-EB4C-2B95-2ED0-B563E77AC552}"/>
              </a:ext>
            </a:extLst>
          </p:cNvPr>
          <p:cNvSpPr/>
          <p:nvPr/>
        </p:nvSpPr>
        <p:spPr>
          <a:xfrm>
            <a:off x="9807191" y="506868"/>
            <a:ext cx="1843925" cy="5989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400" dirty="0"/>
              <a:t>Carried over from previous wave</a:t>
            </a:r>
          </a:p>
        </p:txBody>
      </p:sp>
    </p:spTree>
    <p:extLst>
      <p:ext uri="{BB962C8B-B14F-4D97-AF65-F5344CB8AC3E}">
        <p14:creationId xmlns:p14="http://schemas.microsoft.com/office/powerpoint/2010/main" val="241284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Integrate and search external knowledge sources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3074" name="Picture 2" descr="Add an integrated search provider.">
            <a:extLst>
              <a:ext uri="{FF2B5EF4-FFF2-40B4-BE49-F238E27FC236}">
                <a16:creationId xmlns:a16="http://schemas.microsoft.com/office/drawing/2014/main" id="{7486E77B-9B11-120E-4788-34119D6CE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843" y="1809371"/>
            <a:ext cx="742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5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View analytics for Copilot's impact on your business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8434" name="Picture 2" descr="The Copilot report on the Customer Service Historical Analytics page.">
            <a:extLst>
              <a:ext uri="{FF2B5EF4-FFF2-40B4-BE49-F238E27FC236}">
                <a16:creationId xmlns:a16="http://schemas.microsoft.com/office/drawing/2014/main" id="{EBEBCA72-AEB6-BA38-10C3-22C5F066B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255" y="1837004"/>
            <a:ext cx="311467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9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spend a lot of time searching across multiple knowledge sources, consulting with subject matter experts to troubleshoot customer issues. </a:t>
            </a:r>
          </a:p>
          <a:p>
            <a:pPr marL="0" indent="0">
              <a:buNone/>
            </a:pPr>
            <a:r>
              <a:rPr lang="en-GB" sz="1600" dirty="0"/>
              <a:t>With this feature, agents can </a:t>
            </a:r>
            <a:r>
              <a:rPr lang="en-GB" sz="1600" b="1" dirty="0"/>
              <a:t>troubleshoot issues faster</a:t>
            </a:r>
            <a:r>
              <a:rPr lang="en-GB" sz="1600" dirty="0"/>
              <a:t> through a conversational chat experience with Copilot.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Link a Copilot conversation to a case automatically.</a:t>
            </a:r>
          </a:p>
          <a:p>
            <a:r>
              <a:rPr lang="en-GB" sz="1600" dirty="0"/>
              <a:t>Refer the Copilot conversations that can now be stored in Dataverse.</a:t>
            </a:r>
          </a:p>
          <a:p>
            <a:r>
              <a:rPr lang="en-GB" sz="1600" dirty="0"/>
              <a:t>Use the responses that are generated off of Dynamics 365 knowledge articles, external sources via knowledge integration, and trusted public websites.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20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Jan 2024</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Discover knowledge content with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pic>
        <p:nvPicPr>
          <p:cNvPr id="2" name="Graphic 1" descr="Open hand with solid fill">
            <a:extLst>
              <a:ext uri="{FF2B5EF4-FFF2-40B4-BE49-F238E27FC236}">
                <a16:creationId xmlns:a16="http://schemas.microsoft.com/office/drawing/2014/main" id="{45E7892E-9F70-3B37-53EC-AEE3719A75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953" y="895813"/>
            <a:ext cx="914400" cy="914400"/>
          </a:xfrm>
          <a:prstGeom prst="rect">
            <a:avLst/>
          </a:prstGeom>
        </p:spPr>
      </p:pic>
      <p:sp>
        <p:nvSpPr>
          <p:cNvPr id="5" name="TextBox 4">
            <a:extLst>
              <a:ext uri="{FF2B5EF4-FFF2-40B4-BE49-F238E27FC236}">
                <a16:creationId xmlns:a16="http://schemas.microsoft.com/office/drawing/2014/main" id="{92BBC871-EAAC-74BE-B4FD-5A0092942677}"/>
              </a:ext>
            </a:extLst>
          </p:cNvPr>
          <p:cNvSpPr txBox="1"/>
          <p:nvPr/>
        </p:nvSpPr>
        <p:spPr>
          <a:xfrm>
            <a:off x="9942694" y="548133"/>
            <a:ext cx="1708422" cy="462938"/>
          </a:xfrm>
          <a:prstGeom prst="rect">
            <a:avLst/>
          </a:prstGeom>
          <a:noFill/>
        </p:spPr>
        <p:txBody>
          <a:bodyPr wrap="square" lIns="0" tIns="0" rIns="0" bIns="0" rtlCol="0">
            <a:noAutofit/>
          </a:bodyPr>
          <a:lstStyle/>
          <a:p>
            <a:pPr algn="l">
              <a:lnSpc>
                <a:spcPct val="90000"/>
              </a:lnSpc>
              <a:spcAft>
                <a:spcPts val="1000"/>
              </a:spcAft>
            </a:pPr>
            <a:endParaRPr lang="en-GB" sz="1400" dirty="0"/>
          </a:p>
        </p:txBody>
      </p:sp>
      <p:sp>
        <p:nvSpPr>
          <p:cNvPr id="7" name="Rectangle: Rounded Corners 6">
            <a:extLst>
              <a:ext uri="{FF2B5EF4-FFF2-40B4-BE49-F238E27FC236}">
                <a16:creationId xmlns:a16="http://schemas.microsoft.com/office/drawing/2014/main" id="{F4471620-4079-D9E6-B3EE-9616DF17C538}"/>
              </a:ext>
            </a:extLst>
          </p:cNvPr>
          <p:cNvSpPr/>
          <p:nvPr/>
        </p:nvSpPr>
        <p:spPr>
          <a:xfrm>
            <a:off x="9807191" y="506868"/>
            <a:ext cx="1843925" cy="5989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400" dirty="0"/>
              <a:t>Carried over from previous wave</a:t>
            </a:r>
          </a:p>
        </p:txBody>
      </p:sp>
    </p:spTree>
    <p:extLst>
      <p:ext uri="{BB962C8B-B14F-4D97-AF65-F5344CB8AC3E}">
        <p14:creationId xmlns:p14="http://schemas.microsoft.com/office/powerpoint/2010/main" val="362413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Discover knowledge content with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4338" name="Picture 2" descr="Conversational copilot chat">
            <a:extLst>
              <a:ext uri="{FF2B5EF4-FFF2-40B4-BE49-F238E27FC236}">
                <a16:creationId xmlns:a16="http://schemas.microsoft.com/office/drawing/2014/main" id="{B3CE0EC0-729E-C168-CC04-E282EE683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493" y="1875104"/>
            <a:ext cx="54102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72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Copilot, customer service agents can </a:t>
            </a:r>
            <a:r>
              <a:rPr lang="en-GB" sz="1600" b="1" dirty="0"/>
              <a:t>craft personalized, contextual email replies with just a click.</a:t>
            </a:r>
          </a:p>
          <a:p>
            <a:pPr marL="0" indent="0">
              <a:buNone/>
            </a:pPr>
            <a:r>
              <a:rPr lang="en-GB" sz="1600" dirty="0"/>
              <a:t>Customer service agents can choose from predefined response prompts or even provide custom prompts for complex customer emails.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Draft replies with a click.</a:t>
            </a:r>
          </a:p>
          <a:p>
            <a:r>
              <a:rPr lang="en-GB" sz="1600" dirty="0"/>
              <a:t>Select from predefined prompts and you'll have an email with a click. For the most complex situations, you can even provide your own custom prompt.</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20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Jan 2024</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Draft email replies with a click using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pic>
        <p:nvPicPr>
          <p:cNvPr id="2" name="Graphic 1" descr="Open hand with solid fill">
            <a:extLst>
              <a:ext uri="{FF2B5EF4-FFF2-40B4-BE49-F238E27FC236}">
                <a16:creationId xmlns:a16="http://schemas.microsoft.com/office/drawing/2014/main" id="{6474E2B7-8D0A-5E04-27EA-197CC3EF03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953" y="895813"/>
            <a:ext cx="914400" cy="914400"/>
          </a:xfrm>
          <a:prstGeom prst="rect">
            <a:avLst/>
          </a:prstGeom>
        </p:spPr>
      </p:pic>
      <p:sp>
        <p:nvSpPr>
          <p:cNvPr id="5" name="TextBox 4">
            <a:extLst>
              <a:ext uri="{FF2B5EF4-FFF2-40B4-BE49-F238E27FC236}">
                <a16:creationId xmlns:a16="http://schemas.microsoft.com/office/drawing/2014/main" id="{B42AEDE9-6E81-C762-5E9D-87A009B1557C}"/>
              </a:ext>
            </a:extLst>
          </p:cNvPr>
          <p:cNvSpPr txBox="1"/>
          <p:nvPr/>
        </p:nvSpPr>
        <p:spPr>
          <a:xfrm>
            <a:off x="9942694" y="548133"/>
            <a:ext cx="1708422" cy="462938"/>
          </a:xfrm>
          <a:prstGeom prst="rect">
            <a:avLst/>
          </a:prstGeom>
          <a:noFill/>
        </p:spPr>
        <p:txBody>
          <a:bodyPr wrap="square" lIns="0" tIns="0" rIns="0" bIns="0" rtlCol="0">
            <a:noAutofit/>
          </a:bodyPr>
          <a:lstStyle/>
          <a:p>
            <a:pPr algn="l">
              <a:lnSpc>
                <a:spcPct val="90000"/>
              </a:lnSpc>
              <a:spcAft>
                <a:spcPts val="1000"/>
              </a:spcAft>
            </a:pPr>
            <a:endParaRPr lang="en-GB" sz="1400" dirty="0"/>
          </a:p>
        </p:txBody>
      </p:sp>
      <p:sp>
        <p:nvSpPr>
          <p:cNvPr id="7" name="Rectangle: Rounded Corners 6">
            <a:extLst>
              <a:ext uri="{FF2B5EF4-FFF2-40B4-BE49-F238E27FC236}">
                <a16:creationId xmlns:a16="http://schemas.microsoft.com/office/drawing/2014/main" id="{1624BD4A-A845-1FB8-F38B-D1F0713E708A}"/>
              </a:ext>
            </a:extLst>
          </p:cNvPr>
          <p:cNvSpPr/>
          <p:nvPr/>
        </p:nvSpPr>
        <p:spPr>
          <a:xfrm>
            <a:off x="9807191" y="506868"/>
            <a:ext cx="1843925" cy="5989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400" dirty="0"/>
              <a:t>Carried over from previous wave</a:t>
            </a:r>
          </a:p>
        </p:txBody>
      </p:sp>
    </p:spTree>
    <p:extLst>
      <p:ext uri="{BB962C8B-B14F-4D97-AF65-F5344CB8AC3E}">
        <p14:creationId xmlns:p14="http://schemas.microsoft.com/office/powerpoint/2010/main" val="167326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Draft email replies with a click using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5362" name="Picture 2" descr="The Copilot option to write an email lets you respond to customer service queries with a click.">
            <a:extLst>
              <a:ext uri="{FF2B5EF4-FFF2-40B4-BE49-F238E27FC236}">
                <a16:creationId xmlns:a16="http://schemas.microsoft.com/office/drawing/2014/main" id="{2961D876-D207-0AAD-629A-6BDA12ECB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843" y="1837004"/>
            <a:ext cx="742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3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a:t>
            </a:r>
            <a:r>
              <a:rPr lang="en-GB" sz="1600" b="1" dirty="0"/>
              <a:t>suggest a response that can be reviewed and sent to the customer </a:t>
            </a:r>
            <a:r>
              <a:rPr lang="en-GB" sz="1600" dirty="0"/>
              <a:t>over chat or other digital messaging channels, dramatically improving agent productivity and customer satisfaction.</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Unified responses generated from internal document sources and external trusted public web sources.</a:t>
            </a:r>
          </a:p>
          <a:p>
            <a:r>
              <a:rPr lang="en-GB" sz="1600" dirty="0"/>
              <a:t>The ability to view links to the sources that are referenced to produce the response.</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20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Jan 2024</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Draft conversation replies with a click using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pic>
        <p:nvPicPr>
          <p:cNvPr id="2" name="Graphic 1" descr="Open hand with solid fill">
            <a:extLst>
              <a:ext uri="{FF2B5EF4-FFF2-40B4-BE49-F238E27FC236}">
                <a16:creationId xmlns:a16="http://schemas.microsoft.com/office/drawing/2014/main" id="{72BF5795-DAF2-3447-366F-59D8CD1B98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953" y="895813"/>
            <a:ext cx="914400" cy="914400"/>
          </a:xfrm>
          <a:prstGeom prst="rect">
            <a:avLst/>
          </a:prstGeom>
        </p:spPr>
      </p:pic>
      <p:sp>
        <p:nvSpPr>
          <p:cNvPr id="5" name="TextBox 4">
            <a:extLst>
              <a:ext uri="{FF2B5EF4-FFF2-40B4-BE49-F238E27FC236}">
                <a16:creationId xmlns:a16="http://schemas.microsoft.com/office/drawing/2014/main" id="{930ACE99-112B-9B0D-608B-BCA88F23BCCA}"/>
              </a:ext>
            </a:extLst>
          </p:cNvPr>
          <p:cNvSpPr txBox="1"/>
          <p:nvPr/>
        </p:nvSpPr>
        <p:spPr>
          <a:xfrm>
            <a:off x="9942694" y="548133"/>
            <a:ext cx="1708422" cy="462938"/>
          </a:xfrm>
          <a:prstGeom prst="rect">
            <a:avLst/>
          </a:prstGeom>
          <a:noFill/>
        </p:spPr>
        <p:txBody>
          <a:bodyPr wrap="square" lIns="0" tIns="0" rIns="0" bIns="0" rtlCol="0">
            <a:noAutofit/>
          </a:bodyPr>
          <a:lstStyle/>
          <a:p>
            <a:pPr algn="l">
              <a:lnSpc>
                <a:spcPct val="90000"/>
              </a:lnSpc>
              <a:spcAft>
                <a:spcPts val="1000"/>
              </a:spcAft>
            </a:pPr>
            <a:endParaRPr lang="en-GB" sz="1400" dirty="0"/>
          </a:p>
        </p:txBody>
      </p:sp>
      <p:sp>
        <p:nvSpPr>
          <p:cNvPr id="7" name="Rectangle: Rounded Corners 6">
            <a:extLst>
              <a:ext uri="{FF2B5EF4-FFF2-40B4-BE49-F238E27FC236}">
                <a16:creationId xmlns:a16="http://schemas.microsoft.com/office/drawing/2014/main" id="{0361BE4A-17FA-A959-7DB9-9D8CD04304E1}"/>
              </a:ext>
            </a:extLst>
          </p:cNvPr>
          <p:cNvSpPr/>
          <p:nvPr/>
        </p:nvSpPr>
        <p:spPr>
          <a:xfrm>
            <a:off x="9807191" y="506868"/>
            <a:ext cx="1843925" cy="5989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GB" sz="1400" dirty="0"/>
              <a:t>Carried over from previous wave</a:t>
            </a:r>
          </a:p>
        </p:txBody>
      </p:sp>
    </p:spTree>
    <p:extLst>
      <p:ext uri="{BB962C8B-B14F-4D97-AF65-F5344CB8AC3E}">
        <p14:creationId xmlns:p14="http://schemas.microsoft.com/office/powerpoint/2010/main" val="12623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Draft conversation replies with a click using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6386" name="Picture 2" descr="A Copilot suggested reply card">
            <a:extLst>
              <a:ext uri="{FF2B5EF4-FFF2-40B4-BE49-F238E27FC236}">
                <a16:creationId xmlns:a16="http://schemas.microsoft.com/office/drawing/2014/main" id="{2261D1FC-DB4A-8549-CCB3-9378AF011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905" y="2009461"/>
            <a:ext cx="490537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9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nvPr>
        </p:nvGraphicFramePr>
        <p:xfrm>
          <a:off x="1277891" y="1892765"/>
          <a:ext cx="9636219" cy="307247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Summarize support cases with Copilot</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19 May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Summarize conversations with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 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View analytics for Copilot's impact on your business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Discover knowledge content with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20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Draft conversation replies with a click using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20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6732">
                <a:tc>
                  <a:txBody>
                    <a:bodyPr/>
                    <a:lstStyle/>
                    <a:p>
                      <a:pPr>
                        <a:lnSpc>
                          <a:spcPct val="90000"/>
                        </a:lnSpc>
                        <a:spcAft>
                          <a:spcPts val="1000"/>
                        </a:spcAft>
                      </a:pPr>
                      <a:r>
                        <a:rPr lang="en-GB" sz="1200" b="0" noProof="0" dirty="0">
                          <a:solidFill>
                            <a:schemeClr val="tx1"/>
                          </a:solidFill>
                          <a:latin typeface="+mn-lt"/>
                        </a:rPr>
                        <a:t>Draft email replies with a click using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20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212743" y="4847367"/>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553731" y="5531367"/>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4305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An intuitive and </a:t>
            </a:r>
            <a:r>
              <a:rPr lang="en-GB" sz="1600" b="1" dirty="0"/>
              <a:t>efficient dialler </a:t>
            </a:r>
            <a:r>
              <a:rPr lang="en-GB" sz="1600" dirty="0"/>
              <a:t>to make phone calls is required for agents who have to communicate with customers on the phone.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Number typing and editing</a:t>
            </a:r>
          </a:p>
          <a:p>
            <a:r>
              <a:rPr lang="en-GB" sz="1600" dirty="0"/>
              <a:t>Number formatting</a:t>
            </a:r>
          </a:p>
          <a:p>
            <a:r>
              <a:rPr lang="en-GB" sz="1600" dirty="0"/>
              <a:t>Number country detection</a:t>
            </a:r>
          </a:p>
          <a:p>
            <a:r>
              <a:rPr lang="en-GB" sz="1600" dirty="0"/>
              <a:t>Contact lookup</a:t>
            </a:r>
          </a:p>
          <a:p>
            <a:r>
              <a:rPr lang="en-GB" sz="1600" dirty="0"/>
              <a:t>Contact management</a:t>
            </a:r>
          </a:p>
          <a:p>
            <a:r>
              <a:rPr lang="en-GB" sz="1600" dirty="0"/>
              <a:t>Agents can select the outbound number to call with</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Oct 2023</a:t>
            </a:r>
          </a:p>
          <a:p>
            <a:pPr marL="0" indent="0">
              <a:buNone/>
            </a:pPr>
            <a:r>
              <a:rPr lang="en-GB" sz="1600" b="1" dirty="0"/>
              <a:t>Early Access: </a:t>
            </a:r>
            <a:r>
              <a:rPr lang="en-GB" sz="1600" dirty="0"/>
              <a:t>-</a:t>
            </a:r>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Improvements to the call dialler</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84347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Omnichannel</a:t>
            </a:r>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Improvements to the call dialler</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7410" name="Picture 2" descr="Outbound dialer screen with recents section">
            <a:extLst>
              <a:ext uri="{FF2B5EF4-FFF2-40B4-BE49-F238E27FC236}">
                <a16:creationId xmlns:a16="http://schemas.microsoft.com/office/drawing/2014/main" id="{E8EAA312-057A-B929-15D2-4105F6791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643" y="1837004"/>
            <a:ext cx="60579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98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Administrators can </a:t>
            </a:r>
            <a:r>
              <a:rPr lang="en-GB" sz="1600" b="1" dirty="0"/>
              <a:t>define metrics and track them in real time against contact centre goals.</a:t>
            </a:r>
          </a:p>
          <a:p>
            <a:pPr marL="0" indent="0">
              <a:buNone/>
            </a:pPr>
            <a:r>
              <a:rPr lang="en-GB" sz="1600" dirty="0"/>
              <a:t>In scenarios where the out-of-the-box Omnichannel real-time metrics don't fit your business needs, you can use data model customization to add new custom metrics or derived metrics.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850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As administrators, provision out-of-the-box reports and data models in their Power BI tenant.</a:t>
            </a:r>
          </a:p>
          <a:p>
            <a:r>
              <a:rPr lang="en-GB" sz="1600" dirty="0"/>
              <a:t>As administrators and report authors, extend the out-of-the-box data models by bringing in custom entities from Dataverse or any other data source.</a:t>
            </a:r>
          </a:p>
          <a:p>
            <a:r>
              <a:rPr lang="en-GB" sz="1600" dirty="0"/>
              <a:t>Add new metrics in addition to the out-of-the-box metrics.</a:t>
            </a:r>
          </a:p>
          <a:p>
            <a:r>
              <a:rPr lang="en-GB" sz="1600" dirty="0"/>
              <a:t>Build new customized reports targeting the extended data model.</a:t>
            </a:r>
          </a:p>
          <a:p>
            <a:r>
              <a:rPr lang="en-GB" sz="1600" dirty="0"/>
              <a:t>Embed the customized Power BI report on the Customer Service workspace application.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endParaRPr lang="en-GB" sz="1600" dirty="0"/>
          </a:p>
          <a:p>
            <a:pPr marL="0" indent="0">
              <a:buNone/>
            </a:pPr>
            <a:r>
              <a:rPr lang="en-GB" sz="1600" b="1" dirty="0"/>
              <a:t>General Availability: </a:t>
            </a:r>
            <a:r>
              <a:rPr lang="en-GB" sz="1600" dirty="0"/>
              <a:t>9 Jun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Data model customization for Omnichannel real-time analytics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1702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You can now take full advantage of all experts you may have on Teams, </a:t>
            </a:r>
            <a:r>
              <a:rPr lang="en-GB" sz="1600" b="1" dirty="0"/>
              <a:t>with or without phone numbers.</a:t>
            </a:r>
            <a:r>
              <a:rPr lang="en-GB" sz="1600" dirty="0"/>
              <a:t> You'll also pay less to have them on the call (only a third of the current cost).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Use Voice over Internet Protocol (VOIP) to contact Teams users in your tenant.</a:t>
            </a:r>
          </a:p>
          <a:p>
            <a:r>
              <a:rPr lang="en-GB" sz="1600" dirty="0"/>
              <a:t>VOIP costs a third of the price to have the Teams user on the call today.</a:t>
            </a:r>
          </a:p>
          <a:p>
            <a:r>
              <a:rPr lang="en-GB" sz="1600" dirty="0"/>
              <a:t>Teams users are no longer required to have a phone number.</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Nov 2023</a:t>
            </a:r>
          </a:p>
          <a:p>
            <a:pPr marL="0" indent="0">
              <a:buNone/>
            </a:pPr>
            <a:r>
              <a:rPr lang="en-GB" sz="1600" b="1" dirty="0"/>
              <a:t>Early Access: </a:t>
            </a:r>
            <a:r>
              <a:rPr lang="en-GB" sz="1600" dirty="0"/>
              <a:t>-</a:t>
            </a:r>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Transfer calls to Teams users without phone numbers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66241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By integrating Omnichannel for Customer Service with Application Insights, </a:t>
            </a:r>
            <a:r>
              <a:rPr lang="en-GB" sz="1600" b="1" dirty="0"/>
              <a:t>customers can now access self-serve information </a:t>
            </a:r>
            <a:r>
              <a:rPr lang="en-GB" sz="1600" dirty="0"/>
              <a:t>to monitor operational telemetry, troubleshoot issues, and understand the root cause to guide their mitigation plan.</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Access granular information for behind-the-scene operations.</a:t>
            </a:r>
          </a:p>
          <a:p>
            <a:r>
              <a:rPr lang="en-GB" sz="1600" dirty="0"/>
              <a:t>Leverage configurability to create custom diagnostic events and log telemetry</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Jul 2023</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Monitor operational telemetry through Application Insights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33090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a:t>
            </a:r>
            <a:r>
              <a:rPr lang="en-GB" sz="1600" b="1" dirty="0"/>
              <a:t>OAuth 2.0, businesses can offer the chat channel to their customers with enhanced security </a:t>
            </a:r>
            <a:r>
              <a:rPr lang="en-GB" sz="1600" dirty="0"/>
              <a:t>for improved customer privacy and information security.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925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The Omnichannel administrator can configure live chat to use an OAuth 2.0 authorization code flow and accept fields that are commonly used in an OpenID integration with most identity providers.</a:t>
            </a:r>
          </a:p>
          <a:p>
            <a:r>
              <a:rPr lang="en-GB" sz="1600" dirty="0"/>
              <a:t>The web developer who implements the live chat widget on your website can pass an authorization code through as a part of the authentication flow.</a:t>
            </a:r>
          </a:p>
          <a:p>
            <a:r>
              <a:rPr lang="en-GB" sz="1600" dirty="0"/>
              <a:t>You can set up a custom action in your Dynamics 365 instance to identify the contact related to the authorized user.</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Enhanced security with OAuth 2.0 support in live chat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80572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Use of caller IDs for names and numbers is a standard way to be recognized as a legitimate caller for customers. </a:t>
            </a:r>
            <a:r>
              <a:rPr lang="en-GB" sz="1600" b="1" dirty="0"/>
              <a:t>In privacy-sensitive areas, supporting anonymous calling is critical.</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outbound caller ID, company name, and numbers should be displayed to customers in the following scenarios:</a:t>
            </a:r>
          </a:p>
          <a:p>
            <a:r>
              <a:rPr lang="en-GB" sz="1600" dirty="0"/>
              <a:t>During customer callbacks.</a:t>
            </a:r>
          </a:p>
          <a:p>
            <a:r>
              <a:rPr lang="en-GB" sz="1600" dirty="0"/>
              <a:t>If an agent makes an outbound call.</a:t>
            </a:r>
          </a:p>
          <a:p>
            <a:r>
              <a:rPr lang="en-GB" sz="1600" dirty="0"/>
              <a:t>If an agent transfers a call, for example, to an external number.</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Caller ID number support for outbound calls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69751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By deploying the voice channel in Customer Service via remote desktops, businesses gain significant IT </a:t>
            </a:r>
            <a:r>
              <a:rPr lang="en-GB" sz="1600" b="1" dirty="0"/>
              <a:t>cost savings </a:t>
            </a:r>
            <a:r>
              <a:rPr lang="en-GB" sz="1600" dirty="0"/>
              <a:t>in providing </a:t>
            </a:r>
            <a:r>
              <a:rPr lang="en-GB" sz="1600" b="1" dirty="0"/>
              <a:t>standardized and secure agent desktops. </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Organizations are moving to Azure Virtual Desktop for access to tools and services that are needed to support their customers for better management and control of their agent devices.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Jul 2023</a:t>
            </a:r>
          </a:p>
          <a:p>
            <a:pPr marL="0" indent="0">
              <a:buNone/>
            </a:pPr>
            <a:r>
              <a:rPr lang="en-GB" sz="1600" b="1" dirty="0"/>
              <a:t>Early Access: </a:t>
            </a:r>
            <a:r>
              <a:rPr lang="en-GB" sz="1600" dirty="0"/>
              <a:t>-</a:t>
            </a:r>
          </a:p>
          <a:p>
            <a:pPr marL="0" indent="0">
              <a:buNone/>
            </a:pPr>
            <a:r>
              <a:rPr lang="en-GB" sz="1600" b="1" dirty="0"/>
              <a:t>General Availability: </a:t>
            </a:r>
            <a:r>
              <a:rPr lang="en-GB" sz="1600" dirty="0"/>
              <a:t>Dec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Enable VDI support on Azure Virtual Desktop for Omnichannel Voice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98506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ability to use </a:t>
            </a:r>
            <a:r>
              <a:rPr lang="en-GB" sz="1600" b="1" dirty="0"/>
              <a:t>emergency calling services</a:t>
            </a:r>
            <a:r>
              <a:rPr lang="en-GB" sz="1600" dirty="0"/>
              <a:t>, also known as E911, is a critical feature to ensure business compliance.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In 2023 release wave 2, the support for emergency calling E911 for direct offer numbers in Canada will be available.</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Oct 2023</a:t>
            </a:r>
          </a:p>
          <a:p>
            <a:pPr marL="0" indent="0">
              <a:buNone/>
            </a:pPr>
            <a:r>
              <a:rPr lang="en-GB" sz="1600" b="1" dirty="0"/>
              <a:t>Early Access: </a:t>
            </a:r>
            <a:r>
              <a:rPr lang="en-GB" sz="1600" dirty="0"/>
              <a:t>-</a:t>
            </a:r>
          </a:p>
          <a:p>
            <a:pPr marL="0" indent="0">
              <a:buNone/>
            </a:pPr>
            <a:r>
              <a:rPr lang="en-GB" sz="1600" b="1" dirty="0"/>
              <a:t>General Availability: </a:t>
            </a:r>
            <a:r>
              <a:rPr lang="en-GB" sz="1600" dirty="0"/>
              <a:t>Feb 2024</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Extend emergency calling to Canada</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244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1854873960"/>
              </p:ext>
            </p:extLst>
          </p:nvPr>
        </p:nvGraphicFramePr>
        <p:xfrm>
          <a:off x="1277891" y="1892765"/>
          <a:ext cx="9636219" cy="3499203"/>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Improvements to the call dialler</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Transfer calls to Teams users without phone numbers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Nov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Monitor operational telemetry through Application Insights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Jul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Enhanced security with OAuth 2.0 support in live chat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53377"/>
                  </a:ext>
                </a:extLst>
              </a:tr>
              <a:tr h="426732">
                <a:tc>
                  <a:txBody>
                    <a:bodyPr/>
                    <a:lstStyle/>
                    <a:p>
                      <a:pPr>
                        <a:lnSpc>
                          <a:spcPct val="90000"/>
                        </a:lnSpc>
                        <a:spcAft>
                          <a:spcPts val="1000"/>
                        </a:spcAft>
                      </a:pPr>
                      <a:r>
                        <a:rPr lang="en-GB" sz="1200" b="0" noProof="0" dirty="0">
                          <a:solidFill>
                            <a:schemeClr val="tx1"/>
                          </a:solidFill>
                          <a:latin typeface="+mn-lt"/>
                        </a:rPr>
                        <a:t>Caller ID number support for outbound calls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9883204"/>
                  </a:ext>
                </a:extLst>
              </a:tr>
              <a:tr h="426732">
                <a:tc>
                  <a:txBody>
                    <a:bodyPr/>
                    <a:lstStyle/>
                    <a:p>
                      <a:pPr>
                        <a:lnSpc>
                          <a:spcPct val="90000"/>
                        </a:lnSpc>
                        <a:spcAft>
                          <a:spcPts val="1000"/>
                        </a:spcAft>
                      </a:pPr>
                      <a:r>
                        <a:rPr lang="en-GB" sz="1200" b="0" noProof="0" dirty="0">
                          <a:solidFill>
                            <a:schemeClr val="tx1"/>
                          </a:solidFill>
                          <a:latin typeface="+mn-lt"/>
                        </a:rPr>
                        <a:t>Enable VDI support on Azure Virtual Desktop for Omnichannel Voice</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Jul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Dec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955038"/>
                  </a:ext>
                </a:extLst>
              </a:tr>
              <a:tr h="426732">
                <a:tc>
                  <a:txBody>
                    <a:bodyPr/>
                    <a:lstStyle/>
                    <a:p>
                      <a:pPr>
                        <a:lnSpc>
                          <a:spcPct val="90000"/>
                        </a:lnSpc>
                        <a:spcAft>
                          <a:spcPts val="1000"/>
                        </a:spcAft>
                      </a:pPr>
                      <a:r>
                        <a:rPr lang="en-GB" sz="1200" b="0" noProof="0" dirty="0">
                          <a:solidFill>
                            <a:schemeClr val="tx1"/>
                          </a:solidFill>
                          <a:latin typeface="+mn-lt"/>
                        </a:rPr>
                        <a:t>Extend emergency calling to Canada</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Oct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Feb 2024</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5998054"/>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534290" y="5200004"/>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875278" y="5884004"/>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46290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Improve customer experience by minimizing wait times and optimize service support by checking the availability of agents for unauthenticated chats that would otherwise be in the queue for a longer duration.</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The agent availability API that's available to use for authenticated chats to determine availability of agents in the queue is now extended to unauthenticated chats also.</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Sep 2023</a:t>
            </a:r>
          </a:p>
          <a:p>
            <a:pPr marL="0" indent="0">
              <a:buNone/>
            </a:pPr>
            <a:r>
              <a:rPr lang="en-GB" sz="1600" b="1" dirty="0"/>
              <a:t>Early Access: </a:t>
            </a:r>
            <a:r>
              <a:rPr lang="en-GB" sz="1600" dirty="0"/>
              <a:t>-</a:t>
            </a:r>
          </a:p>
          <a:p>
            <a:pPr marL="0" indent="0">
              <a:buNone/>
            </a:pPr>
            <a:r>
              <a:rPr lang="en-GB" sz="1600" b="1" dirty="0"/>
              <a:t>General Availability: </a:t>
            </a:r>
            <a:r>
              <a:rPr lang="en-GB" sz="1600" dirty="0"/>
              <a:t>Jan 2024</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Developer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Use agent availability API for unauthenticated chats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53034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3365404589"/>
              </p:ext>
            </p:extLst>
          </p:nvPr>
        </p:nvGraphicFramePr>
        <p:xfrm>
          <a:off x="1277891" y="1892765"/>
          <a:ext cx="9636219" cy="93881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Use agent availability API for unauthenticated chats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Sep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Jan 2024</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Developer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946273" y="2737213"/>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287261" y="3421213"/>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43682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We've made collaboration easier in Dynamics 365 Customer Service by making experiences such as </a:t>
            </a:r>
            <a:r>
              <a:rPr lang="en-GB" sz="1600" b="1" dirty="0"/>
              <a:t>embed chat the default setting </a:t>
            </a:r>
            <a:r>
              <a:rPr lang="en-GB" sz="1600" dirty="0"/>
              <a:t>rather than requiring an admin to turn them on.</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You no longer need a global tenant admin to turn on the Teams collaboration feature, embed chat.</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Jul 2023</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Collaborate using Teams embed chat without having to enable it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71193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Data model customization for Omnichannel real-time analytics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4098" name="Picture 2" descr="Screenshot of Embedded Power BI extensibility - Real-time data model customization">
            <a:extLst>
              <a:ext uri="{FF2B5EF4-FFF2-40B4-BE49-F238E27FC236}">
                <a16:creationId xmlns:a16="http://schemas.microsoft.com/office/drawing/2014/main" id="{255EA801-B7FB-C39A-A676-99EF5F30F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468" y="1916304"/>
            <a:ext cx="73342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26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1327518234"/>
              </p:ext>
            </p:extLst>
          </p:nvPr>
        </p:nvGraphicFramePr>
        <p:xfrm>
          <a:off x="1277891" y="1892765"/>
          <a:ext cx="9636219" cy="93881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Collaborate using Teams embed chat without having to enable it</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Jul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946273" y="2737213"/>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287261" y="3421213"/>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7819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Organizations can </a:t>
            </a:r>
            <a:r>
              <a:rPr lang="en-GB" sz="1600" b="1" dirty="0"/>
              <a:t>route phone calls to agents who have been idle or least active</a:t>
            </a:r>
            <a:r>
              <a:rPr lang="en-GB" sz="1600" dirty="0"/>
              <a:t> for the longest duration to ensure better use of agents.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Least Active will be the default assignment method for new voice queues. The selection for existing voice queues will remain unchanged.</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Route calls to agents who are idle for longest period</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17410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Unified </a:t>
            </a:r>
            <a:r>
              <a:rPr lang="en-GB" dirty="0">
                <a:solidFill>
                  <a:schemeClr val="accent1"/>
                </a:solidFill>
              </a:rPr>
              <a:t>routing</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Route calls to agents who are idle for longest period</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8434" name="Picture 2" descr="Least Active is the default assignment method for new voice queues.">
            <a:extLst>
              <a:ext uri="{FF2B5EF4-FFF2-40B4-BE49-F238E27FC236}">
                <a16:creationId xmlns:a16="http://schemas.microsoft.com/office/drawing/2014/main" id="{2AECAFC9-EE24-C281-1620-8F600903E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343" y="2780516"/>
            <a:ext cx="704850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1640682953"/>
              </p:ext>
            </p:extLst>
          </p:nvPr>
        </p:nvGraphicFramePr>
        <p:xfrm>
          <a:off x="1277891" y="1892765"/>
          <a:ext cx="9636219" cy="93881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Route calls to agents who are idle for longest period</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946273" y="2737213"/>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287261" y="3421213"/>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5033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bot handoff with the omnichannel experience has been simplified by adding it to the Customer Service admin centre. </a:t>
            </a:r>
          </a:p>
          <a:p>
            <a:pPr marL="0" indent="0">
              <a:buNone/>
            </a:pPr>
            <a:r>
              <a:rPr lang="en-GB" sz="1600" b="1" dirty="0"/>
              <a:t>Now, the admins don't have to go to Power Virtual Agents to configure the bots</a:t>
            </a:r>
            <a:r>
              <a:rPr lang="en-GB" sz="1600" dirty="0"/>
              <a:t> that need to be used in Omnichannel for Customer Service.</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Improved agent transfer setup experience for the Power Virtual Agents bot with Omnichannel for Customer Service.</a:t>
            </a:r>
          </a:p>
          <a:p>
            <a:r>
              <a:rPr lang="en-GB" sz="1600" dirty="0"/>
              <a:t>Manage your bots on the Bots page that's now available in the Customer Service admin centre.</a:t>
            </a:r>
          </a:p>
          <a:p>
            <a:r>
              <a:rPr lang="en-GB" sz="1600" dirty="0"/>
              <a:t>Easy onboarding of the Power Virtual Agents bot in the guided channel setup wizard.</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endParaRPr lang="en-GB" sz="1600" dirty="0"/>
          </a:p>
          <a:p>
            <a:pPr marL="0" indent="0">
              <a:buNone/>
            </a:pPr>
            <a:r>
              <a:rPr lang="en-GB" sz="1600" b="1" dirty="0"/>
              <a:t>General Availability: </a:t>
            </a:r>
            <a:r>
              <a:rPr lang="en-GB" sz="1600" dirty="0"/>
              <a:t>Jun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Improved onboarding of Power Virtual Agents bots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448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Improved onboarding of Power Virtual Agents bots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5122" name="Picture 2" descr="Guided chat setup - add bots">
            <a:extLst>
              <a:ext uri="{FF2B5EF4-FFF2-40B4-BE49-F238E27FC236}">
                <a16:creationId xmlns:a16="http://schemas.microsoft.com/office/drawing/2014/main" id="{8A818E2D-5E5F-3932-9340-30F721004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630" y="1946449"/>
            <a:ext cx="625792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29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In the Customer Service admin centre, you can </a:t>
            </a:r>
            <a:r>
              <a:rPr lang="en-GB" sz="1600" b="1" dirty="0"/>
              <a:t>set up features in Customer Service like live chat and voice channels in just a single click </a:t>
            </a:r>
            <a:r>
              <a:rPr lang="en-GB" sz="1600" dirty="0"/>
              <a:t>with the recommended agent experience and insights features.</a:t>
            </a:r>
          </a:p>
          <a:p>
            <a:pPr marL="0" indent="0">
              <a:buNone/>
            </a:pPr>
            <a:endParaRPr lang="en-GB" sz="1600"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925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Ready-to-use contact centre with chat and voice channels set up with the smart defaults.</a:t>
            </a:r>
          </a:p>
          <a:p>
            <a:r>
              <a:rPr lang="en-GB" sz="1600" dirty="0"/>
              <a:t>Agent experience profile for the best multisession experience.</a:t>
            </a:r>
          </a:p>
          <a:p>
            <a:r>
              <a:rPr lang="en-GB" sz="1600" dirty="0"/>
              <a:t>Out-of-the-box availability of recommended reports and AI features.</a:t>
            </a:r>
          </a:p>
          <a:p>
            <a:r>
              <a:rPr lang="en-GB" sz="1600" dirty="0"/>
              <a:t>Power tours that highlight how we have set up the capabilities for you.</a:t>
            </a:r>
          </a:p>
          <a:p>
            <a:r>
              <a:rPr lang="en-GB" sz="1600" dirty="0"/>
              <a:t>Links to related admin apps, like Power Platform admin centre, on the home page.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endParaRPr lang="en-GB" sz="1600" dirty="0"/>
          </a:p>
          <a:p>
            <a:pPr marL="0" indent="0">
              <a:buNone/>
            </a:pPr>
            <a:r>
              <a:rPr lang="en-GB" sz="1600" b="1" dirty="0"/>
              <a:t>General Availability: </a:t>
            </a:r>
            <a:r>
              <a:rPr lang="en-GB" sz="1600" dirty="0"/>
              <a:t>Jun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Set up Customer Service features in one click</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83991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Set up Customer Service features in one click</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6146" name="Picture 2" descr="One-click setup contact center">
            <a:extLst>
              <a:ext uri="{FF2B5EF4-FFF2-40B4-BE49-F238E27FC236}">
                <a16:creationId xmlns:a16="http://schemas.microsoft.com/office/drawing/2014/main" id="{5F1CA6D1-9254-A3BB-3CA7-D5D1AEB42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130" y="1837004"/>
            <a:ext cx="663892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55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this feature, administrators have the ability to </a:t>
            </a:r>
            <a:r>
              <a:rPr lang="en-GB" sz="1600" b="1" dirty="0"/>
              <a:t>extend the out-of-the-box Customer Service Power BI data model and integrate with other data sets</a:t>
            </a:r>
            <a:r>
              <a:rPr lang="en-GB" sz="1600" dirty="0"/>
              <a:t> to produce new custom metrics.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85000" lnSpcReduction="20000"/>
          </a:bodyPr>
          <a:lstStyle/>
          <a:p>
            <a:pPr marL="0" indent="0">
              <a:buNone/>
            </a:pPr>
            <a:endParaRPr lang="en-GB" sz="1600" dirty="0"/>
          </a:p>
          <a:p>
            <a:pPr marL="0" indent="0">
              <a:buNone/>
            </a:pPr>
            <a:endParaRPr lang="en-GB" sz="1600" dirty="0"/>
          </a:p>
          <a:p>
            <a:r>
              <a:rPr lang="en-GB" sz="1600" dirty="0"/>
              <a:t>Administrators can provision out-of-the-box reports and data models in your Power BI tenant.</a:t>
            </a:r>
          </a:p>
          <a:p>
            <a:r>
              <a:rPr lang="en-GB" sz="1600" dirty="0"/>
              <a:t>Administrators and report authors can extend out-of-the-box data models by bringing in custom entities from Dataverse or from any other data source.</a:t>
            </a:r>
          </a:p>
          <a:p>
            <a:r>
              <a:rPr lang="en-GB" sz="1600" dirty="0"/>
              <a:t>Add new metrics in addition to the out-of-the-box metrics.</a:t>
            </a:r>
          </a:p>
          <a:p>
            <a:r>
              <a:rPr lang="en-GB" sz="1600" dirty="0"/>
              <a:t>Build new customized reports targeting the extended data model.</a:t>
            </a:r>
          </a:p>
          <a:p>
            <a:r>
              <a:rPr lang="en-GB" sz="1600" dirty="0"/>
              <a:t>Embed the customized Power BI report into the Customer Service workspace application.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31 Oct 2022</a:t>
            </a:r>
          </a:p>
          <a:p>
            <a:pPr marL="0" indent="0">
              <a:buNone/>
            </a:pPr>
            <a:r>
              <a:rPr lang="en-GB" sz="1600" b="1" dirty="0"/>
              <a:t>Early Access: -</a:t>
            </a:r>
            <a:endParaRPr lang="en-GB" sz="1600" dirty="0"/>
          </a:p>
          <a:p>
            <a:pPr marL="0" indent="0">
              <a:buNone/>
            </a:pPr>
            <a:r>
              <a:rPr lang="en-GB" sz="1600" b="1" dirty="0"/>
              <a:t>General Availability: </a:t>
            </a:r>
            <a:r>
              <a:rPr lang="en-GB" sz="1600" dirty="0"/>
              <a:t>30</a:t>
            </a:r>
            <a:r>
              <a:rPr lang="en-GB" sz="1600" b="1" dirty="0"/>
              <a:t> </a:t>
            </a:r>
            <a:r>
              <a:rPr lang="en-GB" sz="1600" dirty="0"/>
              <a:t>Jun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Customize data models of historical analytics reports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80030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Customize data models of historical analytics reports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7170" name="Picture 2" descr="Embedded Power BI extensibility - Historical data model customization">
            <a:extLst>
              <a:ext uri="{FF2B5EF4-FFF2-40B4-BE49-F238E27FC236}">
                <a16:creationId xmlns:a16="http://schemas.microsoft.com/office/drawing/2014/main" id="{FECC225C-C94F-2482-63C6-761178AFC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468" y="1837004"/>
            <a:ext cx="73342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49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48EDC2CD-B2D1-403E-BF69-93BE460AEAEA}"/>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795" y="54000"/>
            <a:ext cx="12190412" cy="6804000"/>
          </a:xfrm>
        </p:spPr>
      </p:pic>
      <p:sp>
        <p:nvSpPr>
          <p:cNvPr id="9" name="Layer">
            <a:extLst>
              <a:ext uri="{FF2B5EF4-FFF2-40B4-BE49-F238E27FC236}">
                <a16:creationId xmlns:a16="http://schemas.microsoft.com/office/drawing/2014/main" id="{D4FEFF25-6043-4723-BE93-F3F2D9870195}"/>
              </a:ext>
            </a:extLst>
          </p:cNvPr>
          <p:cNvSpPr>
            <a:spLocks noGrp="1"/>
          </p:cNvSpPr>
          <p:nvPr>
            <p:ph type="body" sz="quarter" idx="15"/>
          </p:nvPr>
        </p:nvSpPr>
        <p:spPr>
          <a:xfrm>
            <a:off x="794" y="54001"/>
            <a:ext cx="12190413" cy="6804025"/>
          </a:xfrm>
        </p:spPr>
        <p:txBody>
          <a:bodyPr/>
          <a:lstStyle/>
          <a:p>
            <a:r>
              <a:rPr lang="en-GB"/>
              <a:t> </a:t>
            </a:r>
          </a:p>
        </p:txBody>
      </p:sp>
      <p:sp>
        <p:nvSpPr>
          <p:cNvPr id="6" name="Title">
            <a:extLst>
              <a:ext uri="{FF2B5EF4-FFF2-40B4-BE49-F238E27FC236}">
                <a16:creationId xmlns:a16="http://schemas.microsoft.com/office/drawing/2014/main" id="{E6430EA9-56B3-4229-804A-D92135386585}"/>
              </a:ext>
            </a:extLst>
          </p:cNvPr>
          <p:cNvSpPr>
            <a:spLocks noGrp="1"/>
          </p:cNvSpPr>
          <p:nvPr>
            <p:ph type="title"/>
          </p:nvPr>
        </p:nvSpPr>
        <p:spPr/>
        <p:txBody>
          <a:bodyPr/>
          <a:lstStyle/>
          <a:p>
            <a:r>
              <a:rPr lang="en-GB" dirty="0"/>
              <a:t>Customer Service</a:t>
            </a:r>
          </a:p>
        </p:txBody>
      </p:sp>
      <p:sp>
        <p:nvSpPr>
          <p:cNvPr id="7" name="Nr.">
            <a:extLst>
              <a:ext uri="{FF2B5EF4-FFF2-40B4-BE49-F238E27FC236}">
                <a16:creationId xmlns:a16="http://schemas.microsoft.com/office/drawing/2014/main" id="{9749D50C-F82D-4B34-9BBE-9FD8E104B906}"/>
              </a:ext>
            </a:extLst>
          </p:cNvPr>
          <p:cNvSpPr>
            <a:spLocks noGrp="1"/>
          </p:cNvSpPr>
          <p:nvPr>
            <p:ph type="body" sz="quarter" idx="13"/>
          </p:nvPr>
        </p:nvSpPr>
        <p:spPr/>
        <p:txBody>
          <a:bodyPr>
            <a:normAutofit fontScale="92500" lnSpcReduction="10000"/>
          </a:bodyPr>
          <a:lstStyle/>
          <a:p>
            <a:r>
              <a:rPr lang="en-GB" dirty="0"/>
              <a:t>02</a:t>
            </a:r>
          </a:p>
        </p:txBody>
      </p:sp>
      <p:sp>
        <p:nvSpPr>
          <p:cNvPr id="45" name="Text Placeholder 44">
            <a:extLst>
              <a:ext uri="{FF2B5EF4-FFF2-40B4-BE49-F238E27FC236}">
                <a16:creationId xmlns:a16="http://schemas.microsoft.com/office/drawing/2014/main" id="{71F8A625-4564-4578-866D-52D56D4A0DE5}"/>
              </a:ext>
            </a:extLst>
          </p:cNvPr>
          <p:cNvSpPr>
            <a:spLocks noGrp="1"/>
          </p:cNvSpPr>
          <p:nvPr>
            <p:ph type="body" sz="quarter" idx="35"/>
          </p:nvPr>
        </p:nvSpPr>
        <p:spPr/>
        <p:txBody>
          <a:bodyPr/>
          <a:lstStyle/>
          <a:p>
            <a:endParaRPr lang="en-GB"/>
          </a:p>
        </p:txBody>
      </p:sp>
      <p:grpSp>
        <p:nvGrpSpPr>
          <p:cNvPr id="8" name="Logo">
            <a:extLst>
              <a:ext uri="{FF2B5EF4-FFF2-40B4-BE49-F238E27FC236}">
                <a16:creationId xmlns:a16="http://schemas.microsoft.com/office/drawing/2014/main" id="{B6C55289-1BB8-4D54-99B8-AA9A0DF9FB35}"/>
              </a:ext>
            </a:extLst>
          </p:cNvPr>
          <p:cNvGrpSpPr>
            <a:grpSpLocks noChangeAspect="1"/>
          </p:cNvGrpSpPr>
          <p:nvPr/>
        </p:nvGrpSpPr>
        <p:grpSpPr bwMode="gray">
          <a:xfrm>
            <a:off x="9691968" y="6342584"/>
            <a:ext cx="1958426" cy="235830"/>
            <a:chOff x="4040799" y="3181612"/>
            <a:chExt cx="4108814" cy="494776"/>
          </a:xfrm>
          <a:solidFill>
            <a:schemeClr val="bg1"/>
          </a:solidFill>
        </p:grpSpPr>
        <p:sp>
          <p:nvSpPr>
            <p:cNvPr id="12" name="Freihandform: Form 7">
              <a:extLst>
                <a:ext uri="{FF2B5EF4-FFF2-40B4-BE49-F238E27FC236}">
                  <a16:creationId xmlns:a16="http://schemas.microsoft.com/office/drawing/2014/main" id="{C662B976-0EF9-4689-9FF3-5ADD4AC4A8BF}"/>
                </a:ext>
              </a:extLst>
            </p:cNvPr>
            <p:cNvSpPr/>
            <p:nvPr/>
          </p:nvSpPr>
          <p:spPr bwMode="gray">
            <a:xfrm>
              <a:off x="4535741" y="3229102"/>
              <a:ext cx="322682" cy="387216"/>
            </a:xfrm>
            <a:custGeom>
              <a:avLst/>
              <a:gdLst>
                <a:gd name="connsiteX0" fmla="*/ 36407 w 322681"/>
                <a:gd name="connsiteY0" fmla="*/ 36407 h 387216"/>
                <a:gd name="connsiteX1" fmla="*/ 107397 w 322681"/>
                <a:gd name="connsiteY1" fmla="*/ 36407 h 387216"/>
                <a:gd name="connsiteX2" fmla="*/ 107397 w 322681"/>
                <a:gd name="connsiteY2" fmla="*/ 159026 h 387216"/>
                <a:gd name="connsiteX3" fmla="*/ 236470 w 322681"/>
                <a:gd name="connsiteY3" fmla="*/ 159026 h 387216"/>
                <a:gd name="connsiteX4" fmla="*/ 236470 w 322681"/>
                <a:gd name="connsiteY4" fmla="*/ 36407 h 387216"/>
                <a:gd name="connsiteX5" fmla="*/ 305309 w 322681"/>
                <a:gd name="connsiteY5" fmla="*/ 36407 h 387216"/>
                <a:gd name="connsiteX6" fmla="*/ 305309 w 322681"/>
                <a:gd name="connsiteY6" fmla="*/ 356936 h 387216"/>
                <a:gd name="connsiteX7" fmla="*/ 236470 w 322681"/>
                <a:gd name="connsiteY7" fmla="*/ 356936 h 387216"/>
                <a:gd name="connsiteX8" fmla="*/ 236470 w 322681"/>
                <a:gd name="connsiteY8" fmla="*/ 219259 h 387216"/>
                <a:gd name="connsiteX9" fmla="*/ 107397 w 322681"/>
                <a:gd name="connsiteY9" fmla="*/ 219259 h 387216"/>
                <a:gd name="connsiteX10" fmla="*/ 107397 w 322681"/>
                <a:gd name="connsiteY10" fmla="*/ 356936 h 387216"/>
                <a:gd name="connsiteX11" fmla="*/ 36407 w 322681"/>
                <a:gd name="connsiteY11" fmla="*/ 356936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81" h="387216">
                  <a:moveTo>
                    <a:pt x="36407" y="36407"/>
                  </a:moveTo>
                  <a:lnTo>
                    <a:pt x="107397" y="36407"/>
                  </a:lnTo>
                  <a:lnTo>
                    <a:pt x="107397" y="159026"/>
                  </a:lnTo>
                  <a:lnTo>
                    <a:pt x="236470" y="159026"/>
                  </a:lnTo>
                  <a:lnTo>
                    <a:pt x="236470" y="36407"/>
                  </a:lnTo>
                  <a:lnTo>
                    <a:pt x="305309" y="36407"/>
                  </a:lnTo>
                  <a:lnTo>
                    <a:pt x="305309" y="356936"/>
                  </a:lnTo>
                  <a:lnTo>
                    <a:pt x="236470" y="356936"/>
                  </a:lnTo>
                  <a:lnTo>
                    <a:pt x="236470" y="219259"/>
                  </a:lnTo>
                  <a:lnTo>
                    <a:pt x="107397" y="219259"/>
                  </a:lnTo>
                  <a:lnTo>
                    <a:pt x="107397" y="356936"/>
                  </a:lnTo>
                  <a:lnTo>
                    <a:pt x="36407" y="356936"/>
                  </a:lnTo>
                  <a:close/>
                </a:path>
              </a:pathLst>
            </a:custGeom>
            <a:grpFill/>
            <a:ln w="21494" cap="flat">
              <a:noFill/>
              <a:prstDash val="solid"/>
              <a:miter/>
            </a:ln>
          </p:spPr>
          <p:txBody>
            <a:bodyPr rtlCol="0" anchor="ctr"/>
            <a:lstStyle/>
            <a:p>
              <a:endParaRPr lang="en-GB"/>
            </a:p>
          </p:txBody>
        </p:sp>
        <p:sp>
          <p:nvSpPr>
            <p:cNvPr id="13" name="Freihandform: Form 8">
              <a:extLst>
                <a:ext uri="{FF2B5EF4-FFF2-40B4-BE49-F238E27FC236}">
                  <a16:creationId xmlns:a16="http://schemas.microsoft.com/office/drawing/2014/main" id="{43253EAE-7474-4FE4-985D-F62AE1F80BD6}"/>
                </a:ext>
              </a:extLst>
            </p:cNvPr>
            <p:cNvSpPr/>
            <p:nvPr/>
          </p:nvSpPr>
          <p:spPr bwMode="gray">
            <a:xfrm>
              <a:off x="4862725" y="3229102"/>
              <a:ext cx="129073" cy="387216"/>
            </a:xfrm>
            <a:custGeom>
              <a:avLst/>
              <a:gdLst>
                <a:gd name="connsiteX0" fmla="*/ 36407 w 129072"/>
                <a:gd name="connsiteY0" fmla="*/ 124606 h 387216"/>
                <a:gd name="connsiteX1" fmla="*/ 98792 w 129072"/>
                <a:gd name="connsiteY1" fmla="*/ 124606 h 387216"/>
                <a:gd name="connsiteX2" fmla="*/ 98792 w 129072"/>
                <a:gd name="connsiteY2" fmla="*/ 354785 h 387216"/>
                <a:gd name="connsiteX3" fmla="*/ 36407 w 129072"/>
                <a:gd name="connsiteY3" fmla="*/ 354785 h 387216"/>
                <a:gd name="connsiteX4" fmla="*/ 36407 w 129072"/>
                <a:gd name="connsiteY4" fmla="*/ 124606 h 387216"/>
                <a:gd name="connsiteX5" fmla="*/ 98792 w 129072"/>
                <a:gd name="connsiteY5" fmla="*/ 90187 h 387216"/>
                <a:gd name="connsiteX6" fmla="*/ 36407 w 129072"/>
                <a:gd name="connsiteY6" fmla="*/ 90187 h 387216"/>
                <a:gd name="connsiteX7" fmla="*/ 36407 w 129072"/>
                <a:gd name="connsiteY7" fmla="*/ 36407 h 387216"/>
                <a:gd name="connsiteX8" fmla="*/ 98792 w 129072"/>
                <a:gd name="connsiteY8" fmla="*/ 36407 h 387216"/>
                <a:gd name="connsiteX9" fmla="*/ 98792 w 129072"/>
                <a:gd name="connsiteY9" fmla="*/ 90187 h 3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72" h="387216">
                  <a:moveTo>
                    <a:pt x="36407" y="124606"/>
                  </a:moveTo>
                  <a:lnTo>
                    <a:pt x="98792" y="124606"/>
                  </a:lnTo>
                  <a:lnTo>
                    <a:pt x="98792" y="354785"/>
                  </a:lnTo>
                  <a:lnTo>
                    <a:pt x="36407" y="354785"/>
                  </a:lnTo>
                  <a:lnTo>
                    <a:pt x="36407" y="124606"/>
                  </a:lnTo>
                  <a:close/>
                  <a:moveTo>
                    <a:pt x="98792" y="90187"/>
                  </a:moveTo>
                  <a:lnTo>
                    <a:pt x="36407" y="90187"/>
                  </a:lnTo>
                  <a:lnTo>
                    <a:pt x="36407" y="36407"/>
                  </a:lnTo>
                  <a:lnTo>
                    <a:pt x="98792" y="36407"/>
                  </a:lnTo>
                  <a:lnTo>
                    <a:pt x="98792" y="90187"/>
                  </a:lnTo>
                  <a:close/>
                </a:path>
              </a:pathLst>
            </a:custGeom>
            <a:grpFill/>
            <a:ln w="21494" cap="flat">
              <a:noFill/>
              <a:prstDash val="solid"/>
              <a:miter/>
            </a:ln>
          </p:spPr>
          <p:txBody>
            <a:bodyPr rtlCol="0" anchor="ctr"/>
            <a:lstStyle/>
            <a:p>
              <a:endParaRPr lang="en-GB"/>
            </a:p>
          </p:txBody>
        </p:sp>
        <p:sp>
          <p:nvSpPr>
            <p:cNvPr id="14" name="Freihandform: Form 9">
              <a:extLst>
                <a:ext uri="{FF2B5EF4-FFF2-40B4-BE49-F238E27FC236}">
                  <a16:creationId xmlns:a16="http://schemas.microsoft.com/office/drawing/2014/main" id="{B862A374-2AB9-4231-A51D-9CF6C0BA623B}"/>
                </a:ext>
              </a:extLst>
            </p:cNvPr>
            <p:cNvSpPr/>
            <p:nvPr/>
          </p:nvSpPr>
          <p:spPr bwMode="gray">
            <a:xfrm>
              <a:off x="4986256"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3695"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a:p>
          </p:txBody>
        </p:sp>
        <p:sp>
          <p:nvSpPr>
            <p:cNvPr id="15" name="Freihandform: Form 10">
              <a:extLst>
                <a:ext uri="{FF2B5EF4-FFF2-40B4-BE49-F238E27FC236}">
                  <a16:creationId xmlns:a16="http://schemas.microsoft.com/office/drawing/2014/main" id="{AB0250B2-9A21-46ED-A06B-3545BFDC170D}"/>
                </a:ext>
              </a:extLst>
            </p:cNvPr>
            <p:cNvSpPr/>
            <p:nvPr/>
          </p:nvSpPr>
          <p:spPr bwMode="gray">
            <a:xfrm>
              <a:off x="5164807" y="3331120"/>
              <a:ext cx="258145" cy="258144"/>
            </a:xfrm>
            <a:custGeom>
              <a:avLst/>
              <a:gdLst>
                <a:gd name="connsiteX0" fmla="*/ 171021 w 258145"/>
                <a:gd name="connsiteY0" fmla="*/ 140904 h 258144"/>
                <a:gd name="connsiteX1" fmla="*/ 117241 w 258145"/>
                <a:gd name="connsiteY1" fmla="*/ 153811 h 258144"/>
                <a:gd name="connsiteX2" fmla="*/ 80670 w 258145"/>
                <a:gd name="connsiteY2" fmla="*/ 188230 h 258144"/>
                <a:gd name="connsiteX3" fmla="*/ 119392 w 258145"/>
                <a:gd name="connsiteY3" fmla="*/ 218347 h 258144"/>
                <a:gd name="connsiteX4" fmla="*/ 171021 w 258145"/>
                <a:gd name="connsiteY4" fmla="*/ 164567 h 258144"/>
                <a:gd name="connsiteX5" fmla="*/ 171021 w 258145"/>
                <a:gd name="connsiteY5" fmla="*/ 140904 h 258144"/>
                <a:gd name="connsiteX6" fmla="*/ 24739 w 258145"/>
                <a:gd name="connsiteY6" fmla="*/ 93577 h 258144"/>
                <a:gd name="connsiteX7" fmla="*/ 132300 w 258145"/>
                <a:gd name="connsiteY7" fmla="*/ 16134 h 258144"/>
                <a:gd name="connsiteX8" fmla="*/ 233406 w 258145"/>
                <a:gd name="connsiteY8" fmla="*/ 82821 h 258144"/>
                <a:gd name="connsiteX9" fmla="*/ 233406 w 258145"/>
                <a:gd name="connsiteY9" fmla="*/ 203288 h 258144"/>
                <a:gd name="connsiteX10" fmla="*/ 242011 w 258145"/>
                <a:gd name="connsiteY10" fmla="*/ 254917 h 258144"/>
                <a:gd name="connsiteX11" fmla="*/ 177475 w 258145"/>
                <a:gd name="connsiteY11" fmla="*/ 254917 h 258144"/>
                <a:gd name="connsiteX12" fmla="*/ 173173 w 258145"/>
                <a:gd name="connsiteY12" fmla="*/ 233405 h 258144"/>
                <a:gd name="connsiteX13" fmla="*/ 95729 w 258145"/>
                <a:gd name="connsiteY13" fmla="*/ 261371 h 258144"/>
                <a:gd name="connsiteX14" fmla="*/ 16134 w 258145"/>
                <a:gd name="connsiteY14" fmla="*/ 192532 h 258144"/>
                <a:gd name="connsiteX15" fmla="*/ 168870 w 258145"/>
                <a:gd name="connsiteY15" fmla="*/ 91426 h 258144"/>
                <a:gd name="connsiteX16" fmla="*/ 127997 w 258145"/>
                <a:gd name="connsiteY16" fmla="*/ 59158 h 258144"/>
                <a:gd name="connsiteX17" fmla="*/ 84973 w 258145"/>
                <a:gd name="connsiteY17" fmla="*/ 93577 h 258144"/>
                <a:gd name="connsiteX18" fmla="*/ 24739 w 258145"/>
                <a:gd name="connsiteY18" fmla="*/ 93577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45" h="258144">
                  <a:moveTo>
                    <a:pt x="171021" y="140904"/>
                  </a:moveTo>
                  <a:cubicBezTo>
                    <a:pt x="160265" y="149508"/>
                    <a:pt x="138753" y="151660"/>
                    <a:pt x="117241" y="153811"/>
                  </a:cubicBezTo>
                  <a:cubicBezTo>
                    <a:pt x="97880" y="158113"/>
                    <a:pt x="80670" y="164567"/>
                    <a:pt x="80670" y="188230"/>
                  </a:cubicBezTo>
                  <a:cubicBezTo>
                    <a:pt x="80670" y="211893"/>
                    <a:pt x="100031" y="218347"/>
                    <a:pt x="119392" y="218347"/>
                  </a:cubicBezTo>
                  <a:cubicBezTo>
                    <a:pt x="168870" y="218347"/>
                    <a:pt x="171021" y="179625"/>
                    <a:pt x="171021" y="164567"/>
                  </a:cubicBezTo>
                  <a:lnTo>
                    <a:pt x="171021" y="140904"/>
                  </a:lnTo>
                  <a:close/>
                  <a:moveTo>
                    <a:pt x="24739" y="93577"/>
                  </a:moveTo>
                  <a:cubicBezTo>
                    <a:pt x="29041" y="35495"/>
                    <a:pt x="80670" y="16134"/>
                    <a:pt x="132300" y="16134"/>
                  </a:cubicBezTo>
                  <a:cubicBezTo>
                    <a:pt x="177475" y="16134"/>
                    <a:pt x="233406" y="26890"/>
                    <a:pt x="233406" y="82821"/>
                  </a:cubicBezTo>
                  <a:lnTo>
                    <a:pt x="233406" y="203288"/>
                  </a:lnTo>
                  <a:cubicBezTo>
                    <a:pt x="233406" y="224800"/>
                    <a:pt x="235558" y="246312"/>
                    <a:pt x="242011" y="254917"/>
                  </a:cubicBezTo>
                  <a:lnTo>
                    <a:pt x="177475" y="254917"/>
                  </a:lnTo>
                  <a:cubicBezTo>
                    <a:pt x="175324" y="248464"/>
                    <a:pt x="173173" y="239859"/>
                    <a:pt x="173173" y="233405"/>
                  </a:cubicBezTo>
                  <a:cubicBezTo>
                    <a:pt x="153812" y="254917"/>
                    <a:pt x="123695" y="261371"/>
                    <a:pt x="95729" y="261371"/>
                  </a:cubicBezTo>
                  <a:cubicBezTo>
                    <a:pt x="50553" y="261371"/>
                    <a:pt x="16134" y="239859"/>
                    <a:pt x="16134" y="192532"/>
                  </a:cubicBezTo>
                  <a:cubicBezTo>
                    <a:pt x="16134" y="87124"/>
                    <a:pt x="173173" y="143055"/>
                    <a:pt x="168870" y="91426"/>
                  </a:cubicBezTo>
                  <a:cubicBezTo>
                    <a:pt x="168870" y="65612"/>
                    <a:pt x="149509" y="59158"/>
                    <a:pt x="127997" y="59158"/>
                  </a:cubicBezTo>
                  <a:cubicBezTo>
                    <a:pt x="104334" y="59158"/>
                    <a:pt x="87124" y="69914"/>
                    <a:pt x="84973" y="93577"/>
                  </a:cubicBezTo>
                  <a:lnTo>
                    <a:pt x="24739" y="93577"/>
                  </a:lnTo>
                  <a:close/>
                </a:path>
              </a:pathLst>
            </a:custGeom>
            <a:grpFill/>
            <a:ln w="9525" cap="flat">
              <a:noFill/>
              <a:prstDash val="solid"/>
              <a:miter/>
            </a:ln>
          </p:spPr>
          <p:txBody>
            <a:bodyPr rtlCol="0" anchor="ctr"/>
            <a:lstStyle/>
            <a:p>
              <a:endParaRPr lang="en-GB"/>
            </a:p>
          </p:txBody>
        </p:sp>
        <p:sp>
          <p:nvSpPr>
            <p:cNvPr id="16" name="Freihandform: Form 11">
              <a:extLst>
                <a:ext uri="{FF2B5EF4-FFF2-40B4-BE49-F238E27FC236}">
                  <a16:creationId xmlns:a16="http://schemas.microsoft.com/office/drawing/2014/main" id="{0EF6A3C0-DB3E-411F-96B1-58FB62B1B76E}"/>
                </a:ext>
              </a:extLst>
            </p:cNvPr>
            <p:cNvSpPr/>
            <p:nvPr/>
          </p:nvSpPr>
          <p:spPr bwMode="gray">
            <a:xfrm>
              <a:off x="5410045" y="3333272"/>
              <a:ext cx="258145" cy="258144"/>
            </a:xfrm>
            <a:custGeom>
              <a:avLst/>
              <a:gdLst>
                <a:gd name="connsiteX0" fmla="*/ 181777 w 258145"/>
                <a:gd name="connsiteY0" fmla="*/ 102182 h 258144"/>
                <a:gd name="connsiteX1" fmla="*/ 134451 w 258145"/>
                <a:gd name="connsiteY1" fmla="*/ 63460 h 258144"/>
                <a:gd name="connsiteX2" fmla="*/ 80670 w 258145"/>
                <a:gd name="connsiteY2" fmla="*/ 138752 h 258144"/>
                <a:gd name="connsiteX3" fmla="*/ 134451 w 258145"/>
                <a:gd name="connsiteY3" fmla="*/ 211893 h 258144"/>
                <a:gd name="connsiteX4" fmla="*/ 183928 w 258145"/>
                <a:gd name="connsiteY4" fmla="*/ 164567 h 258144"/>
                <a:gd name="connsiteX5" fmla="*/ 244162 w 258145"/>
                <a:gd name="connsiteY5" fmla="*/ 164567 h 258144"/>
                <a:gd name="connsiteX6" fmla="*/ 132300 w 258145"/>
                <a:gd name="connsiteY6" fmla="*/ 259220 h 258144"/>
                <a:gd name="connsiteX7" fmla="*/ 16134 w 258145"/>
                <a:gd name="connsiteY7" fmla="*/ 140904 h 258144"/>
                <a:gd name="connsiteX8" fmla="*/ 134451 w 258145"/>
                <a:gd name="connsiteY8" fmla="*/ 16134 h 258144"/>
                <a:gd name="connsiteX9" fmla="*/ 242011 w 258145"/>
                <a:gd name="connsiteY9" fmla="*/ 104333 h 258144"/>
                <a:gd name="connsiteX10" fmla="*/ 181777 w 258145"/>
                <a:gd name="connsiteY10" fmla="*/ 10433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145" h="258144">
                  <a:moveTo>
                    <a:pt x="181777" y="102182"/>
                  </a:moveTo>
                  <a:cubicBezTo>
                    <a:pt x="177475" y="76368"/>
                    <a:pt x="162416" y="63460"/>
                    <a:pt x="134451" y="63460"/>
                  </a:cubicBezTo>
                  <a:cubicBezTo>
                    <a:pt x="93578" y="63460"/>
                    <a:pt x="80670" y="104333"/>
                    <a:pt x="80670" y="138752"/>
                  </a:cubicBezTo>
                  <a:cubicBezTo>
                    <a:pt x="80670" y="173172"/>
                    <a:pt x="93578" y="211893"/>
                    <a:pt x="134451" y="211893"/>
                  </a:cubicBezTo>
                  <a:cubicBezTo>
                    <a:pt x="164568" y="211893"/>
                    <a:pt x="181777" y="192532"/>
                    <a:pt x="183928" y="164567"/>
                  </a:cubicBezTo>
                  <a:lnTo>
                    <a:pt x="244162" y="164567"/>
                  </a:lnTo>
                  <a:cubicBezTo>
                    <a:pt x="235558" y="224800"/>
                    <a:pt x="194685" y="259220"/>
                    <a:pt x="132300" y="259220"/>
                  </a:cubicBezTo>
                  <a:cubicBezTo>
                    <a:pt x="63461" y="259220"/>
                    <a:pt x="16134" y="209742"/>
                    <a:pt x="16134" y="140904"/>
                  </a:cubicBezTo>
                  <a:cubicBezTo>
                    <a:pt x="16134" y="69914"/>
                    <a:pt x="59158" y="16134"/>
                    <a:pt x="134451" y="16134"/>
                  </a:cubicBezTo>
                  <a:cubicBezTo>
                    <a:pt x="188231" y="16134"/>
                    <a:pt x="239860" y="44100"/>
                    <a:pt x="242011" y="104333"/>
                  </a:cubicBezTo>
                  <a:lnTo>
                    <a:pt x="181777" y="104333"/>
                  </a:lnTo>
                  <a:close/>
                </a:path>
              </a:pathLst>
            </a:custGeom>
            <a:grpFill/>
            <a:ln w="9525" cap="flat">
              <a:noFill/>
              <a:prstDash val="solid"/>
              <a:miter/>
            </a:ln>
          </p:spPr>
          <p:txBody>
            <a:bodyPr rtlCol="0" anchor="ctr"/>
            <a:lstStyle/>
            <a:p>
              <a:endParaRPr lang="en-GB"/>
            </a:p>
          </p:txBody>
        </p:sp>
        <p:sp>
          <p:nvSpPr>
            <p:cNvPr id="17" name="Freihandform: Form 12">
              <a:extLst>
                <a:ext uri="{FF2B5EF4-FFF2-40B4-BE49-F238E27FC236}">
                  <a16:creationId xmlns:a16="http://schemas.microsoft.com/office/drawing/2014/main" id="{E3E662F0-93D1-4D1D-BE88-C67182DC9329}"/>
                </a:ext>
              </a:extLst>
            </p:cNvPr>
            <p:cNvSpPr/>
            <p:nvPr/>
          </p:nvSpPr>
          <p:spPr bwMode="gray">
            <a:xfrm>
              <a:off x="5670342" y="3249375"/>
              <a:ext cx="236633" cy="344192"/>
            </a:xfrm>
            <a:custGeom>
              <a:avLst/>
              <a:gdLst>
                <a:gd name="connsiteX0" fmla="*/ 16134 w 236633"/>
                <a:gd name="connsiteY0" fmla="*/ 16134 h 344192"/>
                <a:gd name="connsiteX1" fmla="*/ 78519 w 236633"/>
                <a:gd name="connsiteY1" fmla="*/ 16134 h 344192"/>
                <a:gd name="connsiteX2" fmla="*/ 78519 w 236633"/>
                <a:gd name="connsiteY2" fmla="*/ 136601 h 344192"/>
                <a:gd name="connsiteX3" fmla="*/ 80670 w 236633"/>
                <a:gd name="connsiteY3" fmla="*/ 136601 h 344192"/>
                <a:gd name="connsiteX4" fmla="*/ 147358 w 236633"/>
                <a:gd name="connsiteY4" fmla="*/ 97880 h 344192"/>
                <a:gd name="connsiteX5" fmla="*/ 231255 w 236633"/>
                <a:gd name="connsiteY5" fmla="*/ 192532 h 344192"/>
                <a:gd name="connsiteX6" fmla="*/ 231255 w 236633"/>
                <a:gd name="connsiteY6" fmla="*/ 334512 h 344192"/>
                <a:gd name="connsiteX7" fmla="*/ 168870 w 236633"/>
                <a:gd name="connsiteY7" fmla="*/ 334512 h 344192"/>
                <a:gd name="connsiteX8" fmla="*/ 168870 w 236633"/>
                <a:gd name="connsiteY8" fmla="*/ 203288 h 344192"/>
                <a:gd name="connsiteX9" fmla="*/ 127997 w 236633"/>
                <a:gd name="connsiteY9" fmla="*/ 147357 h 344192"/>
                <a:gd name="connsiteX10" fmla="*/ 78519 w 236633"/>
                <a:gd name="connsiteY10" fmla="*/ 214044 h 344192"/>
                <a:gd name="connsiteX11" fmla="*/ 78519 w 236633"/>
                <a:gd name="connsiteY11" fmla="*/ 334512 h 344192"/>
                <a:gd name="connsiteX12" fmla="*/ 16134 w 236633"/>
                <a:gd name="connsiteY12" fmla="*/ 334512 h 344192"/>
                <a:gd name="connsiteX13" fmla="*/ 16134 w 236633"/>
                <a:gd name="connsiteY13" fmla="*/ 1613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344192">
                  <a:moveTo>
                    <a:pt x="16134" y="16134"/>
                  </a:moveTo>
                  <a:lnTo>
                    <a:pt x="78519" y="16134"/>
                  </a:lnTo>
                  <a:lnTo>
                    <a:pt x="78519" y="136601"/>
                  </a:lnTo>
                  <a:lnTo>
                    <a:pt x="80670" y="136601"/>
                  </a:lnTo>
                  <a:cubicBezTo>
                    <a:pt x="95729" y="110787"/>
                    <a:pt x="123695" y="97880"/>
                    <a:pt x="147358" y="97880"/>
                  </a:cubicBezTo>
                  <a:cubicBezTo>
                    <a:pt x="214045" y="97880"/>
                    <a:pt x="231255" y="136601"/>
                    <a:pt x="231255" y="192532"/>
                  </a:cubicBezTo>
                  <a:lnTo>
                    <a:pt x="231255" y="334512"/>
                  </a:lnTo>
                  <a:lnTo>
                    <a:pt x="168870" y="334512"/>
                  </a:lnTo>
                  <a:lnTo>
                    <a:pt x="168870" y="203288"/>
                  </a:lnTo>
                  <a:cubicBezTo>
                    <a:pt x="168870" y="164567"/>
                    <a:pt x="158114" y="147357"/>
                    <a:pt x="127997" y="147357"/>
                  </a:cubicBezTo>
                  <a:cubicBezTo>
                    <a:pt x="93578" y="147357"/>
                    <a:pt x="78519" y="166718"/>
                    <a:pt x="78519" y="214044"/>
                  </a:cubicBezTo>
                  <a:lnTo>
                    <a:pt x="78519" y="334512"/>
                  </a:lnTo>
                  <a:lnTo>
                    <a:pt x="16134" y="334512"/>
                  </a:lnTo>
                  <a:lnTo>
                    <a:pt x="16134" y="16134"/>
                  </a:lnTo>
                  <a:close/>
                </a:path>
              </a:pathLst>
            </a:custGeom>
            <a:grpFill/>
            <a:ln w="9525" cap="flat">
              <a:noFill/>
              <a:prstDash val="solid"/>
              <a:miter/>
            </a:ln>
          </p:spPr>
          <p:txBody>
            <a:bodyPr rtlCol="0" anchor="ctr"/>
            <a:lstStyle/>
            <a:p>
              <a:endParaRPr lang="en-GB"/>
            </a:p>
          </p:txBody>
        </p:sp>
        <p:sp>
          <p:nvSpPr>
            <p:cNvPr id="18" name="Freihandform: Form 13">
              <a:extLst>
                <a:ext uri="{FF2B5EF4-FFF2-40B4-BE49-F238E27FC236}">
                  <a16:creationId xmlns:a16="http://schemas.microsoft.com/office/drawing/2014/main" id="{CA4E1E28-D7E1-489C-AE11-80AFC1B6B247}"/>
                </a:ext>
              </a:extLst>
            </p:cNvPr>
            <p:cNvSpPr/>
            <p:nvPr/>
          </p:nvSpPr>
          <p:spPr bwMode="gray">
            <a:xfrm>
              <a:off x="5937092" y="3249375"/>
              <a:ext cx="86048" cy="344192"/>
            </a:xfrm>
            <a:custGeom>
              <a:avLst/>
              <a:gdLst>
                <a:gd name="connsiteX0" fmla="*/ 16134 w 86048"/>
                <a:gd name="connsiteY0" fmla="*/ 104333 h 344192"/>
                <a:gd name="connsiteX1" fmla="*/ 78519 w 86048"/>
                <a:gd name="connsiteY1" fmla="*/ 104333 h 344192"/>
                <a:gd name="connsiteX2" fmla="*/ 78519 w 86048"/>
                <a:gd name="connsiteY2" fmla="*/ 334512 h 344192"/>
                <a:gd name="connsiteX3" fmla="*/ 16134 w 86048"/>
                <a:gd name="connsiteY3" fmla="*/ 334512 h 344192"/>
                <a:gd name="connsiteX4" fmla="*/ 16134 w 86048"/>
                <a:gd name="connsiteY4" fmla="*/ 104333 h 344192"/>
                <a:gd name="connsiteX5" fmla="*/ 80670 w 86048"/>
                <a:gd name="connsiteY5" fmla="*/ 69914 h 344192"/>
                <a:gd name="connsiteX6" fmla="*/ 18285 w 86048"/>
                <a:gd name="connsiteY6" fmla="*/ 69914 h 344192"/>
                <a:gd name="connsiteX7" fmla="*/ 18285 w 86048"/>
                <a:gd name="connsiteY7" fmla="*/ 16134 h 344192"/>
                <a:gd name="connsiteX8" fmla="*/ 80670 w 86048"/>
                <a:gd name="connsiteY8" fmla="*/ 16134 h 344192"/>
                <a:gd name="connsiteX9" fmla="*/ 80670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78519" y="104333"/>
                  </a:lnTo>
                  <a:lnTo>
                    <a:pt x="78519" y="334512"/>
                  </a:lnTo>
                  <a:lnTo>
                    <a:pt x="16134" y="334512"/>
                  </a:lnTo>
                  <a:lnTo>
                    <a:pt x="16134" y="104333"/>
                  </a:lnTo>
                  <a:close/>
                  <a:moveTo>
                    <a:pt x="80670" y="69914"/>
                  </a:moveTo>
                  <a:lnTo>
                    <a:pt x="18285" y="69914"/>
                  </a:lnTo>
                  <a:lnTo>
                    <a:pt x="18285" y="16134"/>
                  </a:lnTo>
                  <a:lnTo>
                    <a:pt x="80670" y="16134"/>
                  </a:lnTo>
                  <a:lnTo>
                    <a:pt x="80670" y="69914"/>
                  </a:lnTo>
                  <a:close/>
                </a:path>
              </a:pathLst>
            </a:custGeom>
            <a:grpFill/>
            <a:ln w="9525" cap="flat">
              <a:noFill/>
              <a:prstDash val="solid"/>
              <a:miter/>
            </a:ln>
          </p:spPr>
          <p:txBody>
            <a:bodyPr rtlCol="0" anchor="ctr"/>
            <a:lstStyle/>
            <a:p>
              <a:endParaRPr lang="en-GB"/>
            </a:p>
          </p:txBody>
        </p:sp>
        <p:sp>
          <p:nvSpPr>
            <p:cNvPr id="19" name="Freihandform: Form 14">
              <a:extLst>
                <a:ext uri="{FF2B5EF4-FFF2-40B4-BE49-F238E27FC236}">
                  <a16:creationId xmlns:a16="http://schemas.microsoft.com/office/drawing/2014/main" id="{BBA338FE-2A2F-4717-ACC4-D48109571BD7}"/>
                </a:ext>
              </a:extLst>
            </p:cNvPr>
            <p:cNvSpPr/>
            <p:nvPr/>
          </p:nvSpPr>
          <p:spPr bwMode="gray">
            <a:xfrm>
              <a:off x="6160767" y="3242921"/>
              <a:ext cx="301170" cy="365704"/>
            </a:xfrm>
            <a:custGeom>
              <a:avLst/>
              <a:gdLst>
                <a:gd name="connsiteX0" fmla="*/ 85023 w 301169"/>
                <a:gd name="connsiteY0" fmla="*/ 237708 h 365704"/>
                <a:gd name="connsiteX1" fmla="*/ 156014 w 301169"/>
                <a:gd name="connsiteY1" fmla="*/ 295790 h 365704"/>
                <a:gd name="connsiteX2" fmla="*/ 218399 w 301169"/>
                <a:gd name="connsiteY2" fmla="*/ 257068 h 365704"/>
                <a:gd name="connsiteX3" fmla="*/ 123745 w 301169"/>
                <a:gd name="connsiteY3" fmla="*/ 203288 h 365704"/>
                <a:gd name="connsiteX4" fmla="*/ 29092 w 301169"/>
                <a:gd name="connsiteY4" fmla="*/ 112938 h 365704"/>
                <a:gd name="connsiteX5" fmla="*/ 147409 w 301169"/>
                <a:gd name="connsiteY5" fmla="*/ 16134 h 365704"/>
                <a:gd name="connsiteX6" fmla="*/ 274330 w 301169"/>
                <a:gd name="connsiteY6" fmla="*/ 119392 h 365704"/>
                <a:gd name="connsiteX7" fmla="*/ 205491 w 301169"/>
                <a:gd name="connsiteY7" fmla="*/ 119392 h 365704"/>
                <a:gd name="connsiteX8" fmla="*/ 143106 w 301169"/>
                <a:gd name="connsiteY8" fmla="*/ 72065 h 365704"/>
                <a:gd name="connsiteX9" fmla="*/ 95780 w 301169"/>
                <a:gd name="connsiteY9" fmla="*/ 108636 h 365704"/>
                <a:gd name="connsiteX10" fmla="*/ 190433 w 301169"/>
                <a:gd name="connsiteY10" fmla="*/ 155962 h 365704"/>
                <a:gd name="connsiteX11" fmla="*/ 285086 w 301169"/>
                <a:gd name="connsiteY11" fmla="*/ 248464 h 365704"/>
                <a:gd name="connsiteX12" fmla="*/ 151711 w 301169"/>
                <a:gd name="connsiteY12" fmla="*/ 351721 h 365704"/>
                <a:gd name="connsiteX13" fmla="*/ 16185 w 301169"/>
                <a:gd name="connsiteY13" fmla="*/ 237708 h 365704"/>
                <a:gd name="connsiteX14" fmla="*/ 85023 w 301169"/>
                <a:gd name="connsiteY14" fmla="*/ 237708 h 36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169" h="365704">
                  <a:moveTo>
                    <a:pt x="85023" y="237708"/>
                  </a:moveTo>
                  <a:cubicBezTo>
                    <a:pt x="85023" y="280732"/>
                    <a:pt x="117292" y="295790"/>
                    <a:pt x="156014" y="295790"/>
                  </a:cubicBezTo>
                  <a:cubicBezTo>
                    <a:pt x="179677" y="295790"/>
                    <a:pt x="218399" y="289336"/>
                    <a:pt x="218399" y="257068"/>
                  </a:cubicBezTo>
                  <a:cubicBezTo>
                    <a:pt x="218399" y="222649"/>
                    <a:pt x="171072" y="216196"/>
                    <a:pt x="123745" y="203288"/>
                  </a:cubicBezTo>
                  <a:cubicBezTo>
                    <a:pt x="76419" y="192532"/>
                    <a:pt x="29092" y="171020"/>
                    <a:pt x="29092" y="112938"/>
                  </a:cubicBezTo>
                  <a:cubicBezTo>
                    <a:pt x="29092" y="46251"/>
                    <a:pt x="91477" y="16134"/>
                    <a:pt x="147409" y="16134"/>
                  </a:cubicBezTo>
                  <a:cubicBezTo>
                    <a:pt x="214096" y="16134"/>
                    <a:pt x="274330" y="46251"/>
                    <a:pt x="274330" y="119392"/>
                  </a:cubicBezTo>
                  <a:lnTo>
                    <a:pt x="205491" y="119392"/>
                  </a:lnTo>
                  <a:cubicBezTo>
                    <a:pt x="203340" y="80670"/>
                    <a:pt x="175374" y="72065"/>
                    <a:pt x="143106" y="72065"/>
                  </a:cubicBezTo>
                  <a:cubicBezTo>
                    <a:pt x="121594" y="72065"/>
                    <a:pt x="95780" y="80670"/>
                    <a:pt x="95780" y="108636"/>
                  </a:cubicBezTo>
                  <a:cubicBezTo>
                    <a:pt x="95780" y="132299"/>
                    <a:pt x="110838" y="136601"/>
                    <a:pt x="190433" y="155962"/>
                  </a:cubicBezTo>
                  <a:cubicBezTo>
                    <a:pt x="214096" y="160264"/>
                    <a:pt x="285086" y="177474"/>
                    <a:pt x="285086" y="248464"/>
                  </a:cubicBezTo>
                  <a:cubicBezTo>
                    <a:pt x="285086" y="306546"/>
                    <a:pt x="239911" y="351721"/>
                    <a:pt x="151711" y="351721"/>
                  </a:cubicBezTo>
                  <a:cubicBezTo>
                    <a:pt x="80721" y="351721"/>
                    <a:pt x="14033" y="317302"/>
                    <a:pt x="16185" y="237708"/>
                  </a:cubicBezTo>
                  <a:lnTo>
                    <a:pt x="85023" y="237708"/>
                  </a:lnTo>
                  <a:close/>
                </a:path>
              </a:pathLst>
            </a:custGeom>
            <a:grpFill/>
            <a:ln w="9525" cap="flat">
              <a:noFill/>
              <a:prstDash val="solid"/>
              <a:miter/>
            </a:ln>
          </p:spPr>
          <p:txBody>
            <a:bodyPr rtlCol="0" anchor="ctr"/>
            <a:lstStyle/>
            <a:p>
              <a:endParaRPr lang="en-GB"/>
            </a:p>
          </p:txBody>
        </p:sp>
        <p:sp>
          <p:nvSpPr>
            <p:cNvPr id="20" name="Freihandform: Form 15">
              <a:extLst>
                <a:ext uri="{FF2B5EF4-FFF2-40B4-BE49-F238E27FC236}">
                  <a16:creationId xmlns:a16="http://schemas.microsoft.com/office/drawing/2014/main" id="{6B6E9ABE-2692-4699-863C-4C72AB407E8A}"/>
                </a:ext>
              </a:extLst>
            </p:cNvPr>
            <p:cNvSpPr/>
            <p:nvPr/>
          </p:nvSpPr>
          <p:spPr bwMode="gray">
            <a:xfrm>
              <a:off x="6464068"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a:p>
          </p:txBody>
        </p:sp>
        <p:sp>
          <p:nvSpPr>
            <p:cNvPr id="21" name="Freihandform: Form 16">
              <a:extLst>
                <a:ext uri="{FF2B5EF4-FFF2-40B4-BE49-F238E27FC236}">
                  <a16:creationId xmlns:a16="http://schemas.microsoft.com/office/drawing/2014/main" id="{24375247-CD51-4892-8476-9EE76B863404}"/>
                </a:ext>
              </a:extLst>
            </p:cNvPr>
            <p:cNvSpPr/>
            <p:nvPr/>
          </p:nvSpPr>
          <p:spPr bwMode="gray">
            <a:xfrm>
              <a:off x="6745947" y="3249375"/>
              <a:ext cx="86048" cy="344192"/>
            </a:xfrm>
            <a:custGeom>
              <a:avLst/>
              <a:gdLst>
                <a:gd name="connsiteX0" fmla="*/ 16134 w 86048"/>
                <a:gd name="connsiteY0" fmla="*/ 16134 h 344192"/>
                <a:gd name="connsiteX1" fmla="*/ 80670 w 86048"/>
                <a:gd name="connsiteY1" fmla="*/ 16134 h 344192"/>
                <a:gd name="connsiteX2" fmla="*/ 80670 w 86048"/>
                <a:gd name="connsiteY2" fmla="*/ 334512 h 344192"/>
                <a:gd name="connsiteX3" fmla="*/ 16134 w 86048"/>
                <a:gd name="connsiteY3" fmla="*/ 334512 h 344192"/>
              </a:gdLst>
              <a:ahLst/>
              <a:cxnLst>
                <a:cxn ang="0">
                  <a:pos x="connsiteX0" y="connsiteY0"/>
                </a:cxn>
                <a:cxn ang="0">
                  <a:pos x="connsiteX1" y="connsiteY1"/>
                </a:cxn>
                <a:cxn ang="0">
                  <a:pos x="connsiteX2" y="connsiteY2"/>
                </a:cxn>
                <a:cxn ang="0">
                  <a:pos x="connsiteX3" y="connsiteY3"/>
                </a:cxn>
              </a:cxnLst>
              <a:rect l="l" t="t" r="r" b="b"/>
              <a:pathLst>
                <a:path w="86048" h="344192">
                  <a:moveTo>
                    <a:pt x="16134" y="16134"/>
                  </a:moveTo>
                  <a:lnTo>
                    <a:pt x="80670" y="16134"/>
                  </a:lnTo>
                  <a:lnTo>
                    <a:pt x="80670" y="334512"/>
                  </a:lnTo>
                  <a:lnTo>
                    <a:pt x="16134" y="334512"/>
                  </a:lnTo>
                  <a:close/>
                </a:path>
              </a:pathLst>
            </a:custGeom>
            <a:grpFill/>
            <a:ln w="9525" cap="flat">
              <a:noFill/>
              <a:prstDash val="solid"/>
              <a:miter/>
            </a:ln>
          </p:spPr>
          <p:txBody>
            <a:bodyPr rtlCol="0" anchor="ctr"/>
            <a:lstStyle/>
            <a:p>
              <a:endParaRPr lang="en-GB"/>
            </a:p>
          </p:txBody>
        </p:sp>
        <p:sp>
          <p:nvSpPr>
            <p:cNvPr id="22" name="Freihandform: Form 17">
              <a:extLst>
                <a:ext uri="{FF2B5EF4-FFF2-40B4-BE49-F238E27FC236}">
                  <a16:creationId xmlns:a16="http://schemas.microsoft.com/office/drawing/2014/main" id="{CAA01328-0F82-47DB-853B-42BF17F97ECE}"/>
                </a:ext>
              </a:extLst>
            </p:cNvPr>
            <p:cNvSpPr/>
            <p:nvPr/>
          </p:nvSpPr>
          <p:spPr bwMode="gray">
            <a:xfrm>
              <a:off x="6857810" y="3337574"/>
              <a:ext cx="236633" cy="258144"/>
            </a:xfrm>
            <a:custGeom>
              <a:avLst/>
              <a:gdLst>
                <a:gd name="connsiteX0" fmla="*/ 233407 w 236633"/>
                <a:gd name="connsiteY0" fmla="*/ 248464 h 258144"/>
                <a:gd name="connsiteX1" fmla="*/ 173173 w 236633"/>
                <a:gd name="connsiteY1" fmla="*/ 248464 h 258144"/>
                <a:gd name="connsiteX2" fmla="*/ 173173 w 236633"/>
                <a:gd name="connsiteY2" fmla="*/ 216196 h 258144"/>
                <a:gd name="connsiteX3" fmla="*/ 171021 w 236633"/>
                <a:gd name="connsiteY3" fmla="*/ 216196 h 258144"/>
                <a:gd name="connsiteX4" fmla="*/ 100032 w 236633"/>
                <a:gd name="connsiteY4" fmla="*/ 254917 h 258144"/>
                <a:gd name="connsiteX5" fmla="*/ 16134 w 236633"/>
                <a:gd name="connsiteY5" fmla="*/ 160264 h 258144"/>
                <a:gd name="connsiteX6" fmla="*/ 16134 w 236633"/>
                <a:gd name="connsiteY6" fmla="*/ 16134 h 258144"/>
                <a:gd name="connsiteX7" fmla="*/ 80670 w 236633"/>
                <a:gd name="connsiteY7" fmla="*/ 16134 h 258144"/>
                <a:gd name="connsiteX8" fmla="*/ 80670 w 236633"/>
                <a:gd name="connsiteY8" fmla="*/ 147357 h 258144"/>
                <a:gd name="connsiteX9" fmla="*/ 121544 w 236633"/>
                <a:gd name="connsiteY9" fmla="*/ 203288 h 258144"/>
                <a:gd name="connsiteX10" fmla="*/ 171021 w 236633"/>
                <a:gd name="connsiteY10" fmla="*/ 136601 h 258144"/>
                <a:gd name="connsiteX11" fmla="*/ 171021 w 236633"/>
                <a:gd name="connsiteY11" fmla="*/ 16134 h 258144"/>
                <a:gd name="connsiteX12" fmla="*/ 235558 w 236633"/>
                <a:gd name="connsiteY12" fmla="*/ 16134 h 258144"/>
                <a:gd name="connsiteX13" fmla="*/ 235558 w 236633"/>
                <a:gd name="connsiteY13" fmla="*/ 24846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233407" y="248464"/>
                  </a:moveTo>
                  <a:lnTo>
                    <a:pt x="173173" y="248464"/>
                  </a:lnTo>
                  <a:lnTo>
                    <a:pt x="173173" y="216196"/>
                  </a:lnTo>
                  <a:lnTo>
                    <a:pt x="171021" y="216196"/>
                  </a:lnTo>
                  <a:cubicBezTo>
                    <a:pt x="155963" y="242010"/>
                    <a:pt x="127997" y="254917"/>
                    <a:pt x="100032" y="254917"/>
                  </a:cubicBezTo>
                  <a:cubicBezTo>
                    <a:pt x="33344" y="254917"/>
                    <a:pt x="16134" y="216196"/>
                    <a:pt x="16134" y="160264"/>
                  </a:cubicBezTo>
                  <a:lnTo>
                    <a:pt x="16134" y="16134"/>
                  </a:lnTo>
                  <a:lnTo>
                    <a:pt x="80670" y="16134"/>
                  </a:lnTo>
                  <a:lnTo>
                    <a:pt x="80670" y="147357"/>
                  </a:lnTo>
                  <a:cubicBezTo>
                    <a:pt x="80670" y="186079"/>
                    <a:pt x="91426" y="203288"/>
                    <a:pt x="121544" y="203288"/>
                  </a:cubicBezTo>
                  <a:cubicBezTo>
                    <a:pt x="155963" y="203288"/>
                    <a:pt x="171021" y="183928"/>
                    <a:pt x="171021" y="136601"/>
                  </a:cubicBezTo>
                  <a:lnTo>
                    <a:pt x="171021" y="16134"/>
                  </a:lnTo>
                  <a:lnTo>
                    <a:pt x="235558" y="16134"/>
                  </a:lnTo>
                  <a:lnTo>
                    <a:pt x="235558" y="248464"/>
                  </a:lnTo>
                  <a:close/>
                </a:path>
              </a:pathLst>
            </a:custGeom>
            <a:grpFill/>
            <a:ln w="9525" cap="flat">
              <a:noFill/>
              <a:prstDash val="solid"/>
              <a:miter/>
            </a:ln>
          </p:spPr>
          <p:txBody>
            <a:bodyPr rtlCol="0" anchor="ctr"/>
            <a:lstStyle/>
            <a:p>
              <a:endParaRPr lang="en-GB"/>
            </a:p>
          </p:txBody>
        </p:sp>
        <p:sp>
          <p:nvSpPr>
            <p:cNvPr id="23" name="Freihandform: Form 18">
              <a:extLst>
                <a:ext uri="{FF2B5EF4-FFF2-40B4-BE49-F238E27FC236}">
                  <a16:creationId xmlns:a16="http://schemas.microsoft.com/office/drawing/2014/main" id="{348860E7-E315-491C-92B1-F0018F757465}"/>
                </a:ext>
              </a:extLst>
            </p:cNvPr>
            <p:cNvSpPr/>
            <p:nvPr/>
          </p:nvSpPr>
          <p:spPr bwMode="gray">
            <a:xfrm>
              <a:off x="7105200" y="3268736"/>
              <a:ext cx="172097" cy="322680"/>
            </a:xfrm>
            <a:custGeom>
              <a:avLst/>
              <a:gdLst>
                <a:gd name="connsiteX0" fmla="*/ 119392 w 172096"/>
                <a:gd name="connsiteY0" fmla="*/ 84972 h 322680"/>
                <a:gd name="connsiteX1" fmla="*/ 166719 w 172096"/>
                <a:gd name="connsiteY1" fmla="*/ 84972 h 322680"/>
                <a:gd name="connsiteX2" fmla="*/ 166719 w 172096"/>
                <a:gd name="connsiteY2" fmla="*/ 127996 h 322680"/>
                <a:gd name="connsiteX3" fmla="*/ 119392 w 172096"/>
                <a:gd name="connsiteY3" fmla="*/ 127996 h 322680"/>
                <a:gd name="connsiteX4" fmla="*/ 119392 w 172096"/>
                <a:gd name="connsiteY4" fmla="*/ 242010 h 322680"/>
                <a:gd name="connsiteX5" fmla="*/ 145207 w 172096"/>
                <a:gd name="connsiteY5" fmla="*/ 267824 h 322680"/>
                <a:gd name="connsiteX6" fmla="*/ 164568 w 172096"/>
                <a:gd name="connsiteY6" fmla="*/ 265673 h 322680"/>
                <a:gd name="connsiteX7" fmla="*/ 164568 w 172096"/>
                <a:gd name="connsiteY7" fmla="*/ 315151 h 322680"/>
                <a:gd name="connsiteX8" fmla="*/ 127997 w 172096"/>
                <a:gd name="connsiteY8" fmla="*/ 317302 h 322680"/>
                <a:gd name="connsiteX9" fmla="*/ 54856 w 172096"/>
                <a:gd name="connsiteY9" fmla="*/ 261371 h 322680"/>
                <a:gd name="connsiteX10" fmla="*/ 54856 w 172096"/>
                <a:gd name="connsiteY10" fmla="*/ 127996 h 322680"/>
                <a:gd name="connsiteX11" fmla="*/ 16134 w 172096"/>
                <a:gd name="connsiteY11" fmla="*/ 127996 h 322680"/>
                <a:gd name="connsiteX12" fmla="*/ 16134 w 172096"/>
                <a:gd name="connsiteY12" fmla="*/ 84972 h 322680"/>
                <a:gd name="connsiteX13" fmla="*/ 54856 w 172096"/>
                <a:gd name="connsiteY13" fmla="*/ 84972 h 322680"/>
                <a:gd name="connsiteX14" fmla="*/ 54856 w 172096"/>
                <a:gd name="connsiteY14" fmla="*/ 16134 h 322680"/>
                <a:gd name="connsiteX15" fmla="*/ 119392 w 172096"/>
                <a:gd name="connsiteY15" fmla="*/ 16134 h 322680"/>
                <a:gd name="connsiteX16" fmla="*/ 119392 w 172096"/>
                <a:gd name="connsiteY16" fmla="*/ 84972 h 3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096" h="322680">
                  <a:moveTo>
                    <a:pt x="119392" y="84972"/>
                  </a:moveTo>
                  <a:lnTo>
                    <a:pt x="166719" y="84972"/>
                  </a:lnTo>
                  <a:lnTo>
                    <a:pt x="166719" y="127996"/>
                  </a:lnTo>
                  <a:lnTo>
                    <a:pt x="119392" y="127996"/>
                  </a:lnTo>
                  <a:lnTo>
                    <a:pt x="119392" y="242010"/>
                  </a:lnTo>
                  <a:cubicBezTo>
                    <a:pt x="119392" y="263522"/>
                    <a:pt x="125846" y="267824"/>
                    <a:pt x="145207" y="267824"/>
                  </a:cubicBezTo>
                  <a:cubicBezTo>
                    <a:pt x="151660" y="267824"/>
                    <a:pt x="158114" y="267824"/>
                    <a:pt x="164568" y="265673"/>
                  </a:cubicBezTo>
                  <a:lnTo>
                    <a:pt x="164568" y="315151"/>
                  </a:lnTo>
                  <a:cubicBezTo>
                    <a:pt x="153812" y="317302"/>
                    <a:pt x="140904" y="317302"/>
                    <a:pt x="127997" y="317302"/>
                  </a:cubicBezTo>
                  <a:cubicBezTo>
                    <a:pt x="89275" y="317302"/>
                    <a:pt x="54856" y="308697"/>
                    <a:pt x="54856" y="261371"/>
                  </a:cubicBezTo>
                  <a:lnTo>
                    <a:pt x="54856" y="127996"/>
                  </a:lnTo>
                  <a:lnTo>
                    <a:pt x="16134" y="127996"/>
                  </a:lnTo>
                  <a:lnTo>
                    <a:pt x="16134" y="84972"/>
                  </a:lnTo>
                  <a:lnTo>
                    <a:pt x="54856" y="84972"/>
                  </a:lnTo>
                  <a:lnTo>
                    <a:pt x="54856" y="16134"/>
                  </a:lnTo>
                  <a:lnTo>
                    <a:pt x="119392" y="16134"/>
                  </a:lnTo>
                  <a:lnTo>
                    <a:pt x="119392" y="84972"/>
                  </a:lnTo>
                  <a:close/>
                </a:path>
              </a:pathLst>
            </a:custGeom>
            <a:grpFill/>
            <a:ln w="9525" cap="flat">
              <a:noFill/>
              <a:prstDash val="solid"/>
              <a:miter/>
            </a:ln>
          </p:spPr>
          <p:txBody>
            <a:bodyPr rtlCol="0" anchor="ctr"/>
            <a:lstStyle/>
            <a:p>
              <a:endParaRPr lang="en-GB"/>
            </a:p>
          </p:txBody>
        </p:sp>
        <p:sp>
          <p:nvSpPr>
            <p:cNvPr id="24" name="Freihandform: Form 19">
              <a:extLst>
                <a:ext uri="{FF2B5EF4-FFF2-40B4-BE49-F238E27FC236}">
                  <a16:creationId xmlns:a16="http://schemas.microsoft.com/office/drawing/2014/main" id="{34EABDED-4A4E-45CD-B2AC-C442C8C72E44}"/>
                </a:ext>
              </a:extLst>
            </p:cNvPr>
            <p:cNvSpPr/>
            <p:nvPr/>
          </p:nvSpPr>
          <p:spPr bwMode="gray">
            <a:xfrm>
              <a:off x="7300960" y="3249375"/>
              <a:ext cx="86048" cy="344192"/>
            </a:xfrm>
            <a:custGeom>
              <a:avLst/>
              <a:gdLst>
                <a:gd name="connsiteX0" fmla="*/ 16134 w 86048"/>
                <a:gd name="connsiteY0" fmla="*/ 104333 h 344192"/>
                <a:gd name="connsiteX1" fmla="*/ 80670 w 86048"/>
                <a:gd name="connsiteY1" fmla="*/ 104333 h 344192"/>
                <a:gd name="connsiteX2" fmla="*/ 80670 w 86048"/>
                <a:gd name="connsiteY2" fmla="*/ 334512 h 344192"/>
                <a:gd name="connsiteX3" fmla="*/ 16134 w 86048"/>
                <a:gd name="connsiteY3" fmla="*/ 334512 h 344192"/>
                <a:gd name="connsiteX4" fmla="*/ 16134 w 86048"/>
                <a:gd name="connsiteY4" fmla="*/ 104333 h 344192"/>
                <a:gd name="connsiteX5" fmla="*/ 78519 w 86048"/>
                <a:gd name="connsiteY5" fmla="*/ 69914 h 344192"/>
                <a:gd name="connsiteX6" fmla="*/ 16134 w 86048"/>
                <a:gd name="connsiteY6" fmla="*/ 69914 h 344192"/>
                <a:gd name="connsiteX7" fmla="*/ 16134 w 86048"/>
                <a:gd name="connsiteY7" fmla="*/ 16134 h 344192"/>
                <a:gd name="connsiteX8" fmla="*/ 78519 w 86048"/>
                <a:gd name="connsiteY8" fmla="*/ 16134 h 344192"/>
                <a:gd name="connsiteX9" fmla="*/ 78519 w 86048"/>
                <a:gd name="connsiteY9" fmla="*/ 69914 h 3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048" h="344192">
                  <a:moveTo>
                    <a:pt x="16134" y="104333"/>
                  </a:moveTo>
                  <a:lnTo>
                    <a:pt x="80670" y="104333"/>
                  </a:lnTo>
                  <a:lnTo>
                    <a:pt x="80670" y="334512"/>
                  </a:lnTo>
                  <a:lnTo>
                    <a:pt x="16134" y="334512"/>
                  </a:lnTo>
                  <a:lnTo>
                    <a:pt x="16134" y="104333"/>
                  </a:lnTo>
                  <a:close/>
                  <a:moveTo>
                    <a:pt x="78519" y="69914"/>
                  </a:moveTo>
                  <a:lnTo>
                    <a:pt x="16134" y="69914"/>
                  </a:lnTo>
                  <a:lnTo>
                    <a:pt x="16134" y="16134"/>
                  </a:lnTo>
                  <a:lnTo>
                    <a:pt x="78519" y="16134"/>
                  </a:lnTo>
                  <a:lnTo>
                    <a:pt x="78519" y="69914"/>
                  </a:lnTo>
                  <a:close/>
                </a:path>
              </a:pathLst>
            </a:custGeom>
            <a:grpFill/>
            <a:ln w="9525" cap="flat">
              <a:noFill/>
              <a:prstDash val="solid"/>
              <a:miter/>
            </a:ln>
          </p:spPr>
          <p:txBody>
            <a:bodyPr rtlCol="0" anchor="ctr"/>
            <a:lstStyle/>
            <a:p>
              <a:endParaRPr lang="en-GB"/>
            </a:p>
          </p:txBody>
        </p:sp>
        <p:sp>
          <p:nvSpPr>
            <p:cNvPr id="25" name="Freihandform: Form 20">
              <a:extLst>
                <a:ext uri="{FF2B5EF4-FFF2-40B4-BE49-F238E27FC236}">
                  <a16:creationId xmlns:a16="http://schemas.microsoft.com/office/drawing/2014/main" id="{BBDE38F6-1501-4DD5-9E3A-EBDB851C1EDD}"/>
                </a:ext>
              </a:extLst>
            </p:cNvPr>
            <p:cNvSpPr/>
            <p:nvPr/>
          </p:nvSpPr>
          <p:spPr bwMode="gray">
            <a:xfrm>
              <a:off x="7395543" y="3333272"/>
              <a:ext cx="258145" cy="258144"/>
            </a:xfrm>
            <a:custGeom>
              <a:avLst/>
              <a:gdLst>
                <a:gd name="connsiteX0" fmla="*/ 134521 w 258145"/>
                <a:gd name="connsiteY0" fmla="*/ 211893 h 258144"/>
                <a:gd name="connsiteX1" fmla="*/ 190453 w 258145"/>
                <a:gd name="connsiteY1" fmla="*/ 138752 h 258144"/>
                <a:gd name="connsiteX2" fmla="*/ 134521 w 258145"/>
                <a:gd name="connsiteY2" fmla="*/ 65612 h 258144"/>
                <a:gd name="connsiteX3" fmla="*/ 78590 w 258145"/>
                <a:gd name="connsiteY3" fmla="*/ 138752 h 258144"/>
                <a:gd name="connsiteX4" fmla="*/ 134521 w 258145"/>
                <a:gd name="connsiteY4" fmla="*/ 211893 h 258144"/>
                <a:gd name="connsiteX5" fmla="*/ 134521 w 258145"/>
                <a:gd name="connsiteY5" fmla="*/ 16134 h 258144"/>
                <a:gd name="connsiteX6" fmla="*/ 254989 w 258145"/>
                <a:gd name="connsiteY6" fmla="*/ 138752 h 258144"/>
                <a:gd name="connsiteX7" fmla="*/ 134521 w 258145"/>
                <a:gd name="connsiteY7" fmla="*/ 261371 h 258144"/>
                <a:gd name="connsiteX8" fmla="*/ 16204 w 258145"/>
                <a:gd name="connsiteY8" fmla="*/ 138752 h 258144"/>
                <a:gd name="connsiteX9" fmla="*/ 134521 w 258145"/>
                <a:gd name="connsiteY9" fmla="*/ 16134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145" h="258144">
                  <a:moveTo>
                    <a:pt x="134521" y="211893"/>
                  </a:moveTo>
                  <a:cubicBezTo>
                    <a:pt x="177545" y="211893"/>
                    <a:pt x="190453" y="175323"/>
                    <a:pt x="190453" y="138752"/>
                  </a:cubicBezTo>
                  <a:cubicBezTo>
                    <a:pt x="190453" y="102182"/>
                    <a:pt x="177545" y="65612"/>
                    <a:pt x="134521" y="65612"/>
                  </a:cubicBezTo>
                  <a:cubicBezTo>
                    <a:pt x="91497" y="65612"/>
                    <a:pt x="78590" y="102182"/>
                    <a:pt x="78590" y="138752"/>
                  </a:cubicBezTo>
                  <a:cubicBezTo>
                    <a:pt x="78590" y="175323"/>
                    <a:pt x="91497" y="211893"/>
                    <a:pt x="134521" y="211893"/>
                  </a:cubicBezTo>
                  <a:moveTo>
                    <a:pt x="134521" y="16134"/>
                  </a:moveTo>
                  <a:cubicBezTo>
                    <a:pt x="207662" y="16134"/>
                    <a:pt x="254989" y="63460"/>
                    <a:pt x="254989" y="138752"/>
                  </a:cubicBezTo>
                  <a:cubicBezTo>
                    <a:pt x="254989" y="211893"/>
                    <a:pt x="207662" y="261371"/>
                    <a:pt x="134521" y="261371"/>
                  </a:cubicBezTo>
                  <a:cubicBezTo>
                    <a:pt x="61380" y="261371"/>
                    <a:pt x="16204" y="214044"/>
                    <a:pt x="16204" y="138752"/>
                  </a:cubicBezTo>
                  <a:cubicBezTo>
                    <a:pt x="14053" y="63460"/>
                    <a:pt x="61380" y="16134"/>
                    <a:pt x="134521" y="16134"/>
                  </a:cubicBezTo>
                </a:path>
              </a:pathLst>
            </a:custGeom>
            <a:grpFill/>
            <a:ln w="9525" cap="flat">
              <a:noFill/>
              <a:prstDash val="solid"/>
              <a:miter/>
            </a:ln>
          </p:spPr>
          <p:txBody>
            <a:bodyPr rtlCol="0" anchor="ctr"/>
            <a:lstStyle/>
            <a:p>
              <a:endParaRPr lang="en-GB"/>
            </a:p>
          </p:txBody>
        </p:sp>
        <p:sp>
          <p:nvSpPr>
            <p:cNvPr id="26" name="Freihandform: Form 21">
              <a:extLst>
                <a:ext uri="{FF2B5EF4-FFF2-40B4-BE49-F238E27FC236}">
                  <a16:creationId xmlns:a16="http://schemas.microsoft.com/office/drawing/2014/main" id="{92708892-90A3-44CC-9431-664B196D058A}"/>
                </a:ext>
              </a:extLst>
            </p:cNvPr>
            <p:cNvSpPr/>
            <p:nvPr/>
          </p:nvSpPr>
          <p:spPr bwMode="gray">
            <a:xfrm>
              <a:off x="7664515" y="3331120"/>
              <a:ext cx="236633" cy="258144"/>
            </a:xfrm>
            <a:custGeom>
              <a:avLst/>
              <a:gdLst>
                <a:gd name="connsiteX0" fmla="*/ 16134 w 236633"/>
                <a:gd name="connsiteY0" fmla="*/ 22588 h 258144"/>
                <a:gd name="connsiteX1" fmla="*/ 76368 w 236633"/>
                <a:gd name="connsiteY1" fmla="*/ 22588 h 258144"/>
                <a:gd name="connsiteX2" fmla="*/ 76368 w 236633"/>
                <a:gd name="connsiteY2" fmla="*/ 54856 h 258144"/>
                <a:gd name="connsiteX3" fmla="*/ 78519 w 236633"/>
                <a:gd name="connsiteY3" fmla="*/ 54856 h 258144"/>
                <a:gd name="connsiteX4" fmla="*/ 149509 w 236633"/>
                <a:gd name="connsiteY4" fmla="*/ 16134 h 258144"/>
                <a:gd name="connsiteX5" fmla="*/ 233407 w 236633"/>
                <a:gd name="connsiteY5" fmla="*/ 110787 h 258144"/>
                <a:gd name="connsiteX6" fmla="*/ 233407 w 236633"/>
                <a:gd name="connsiteY6" fmla="*/ 252766 h 258144"/>
                <a:gd name="connsiteX7" fmla="*/ 168870 w 236633"/>
                <a:gd name="connsiteY7" fmla="*/ 252766 h 258144"/>
                <a:gd name="connsiteX8" fmla="*/ 168870 w 236633"/>
                <a:gd name="connsiteY8" fmla="*/ 121543 h 258144"/>
                <a:gd name="connsiteX9" fmla="*/ 127997 w 236633"/>
                <a:gd name="connsiteY9" fmla="*/ 65612 h 258144"/>
                <a:gd name="connsiteX10" fmla="*/ 78519 w 236633"/>
                <a:gd name="connsiteY10" fmla="*/ 132299 h 258144"/>
                <a:gd name="connsiteX11" fmla="*/ 78519 w 236633"/>
                <a:gd name="connsiteY11" fmla="*/ 252766 h 258144"/>
                <a:gd name="connsiteX12" fmla="*/ 16134 w 236633"/>
                <a:gd name="connsiteY12" fmla="*/ 252766 h 258144"/>
                <a:gd name="connsiteX13" fmla="*/ 16134 w 236633"/>
                <a:gd name="connsiteY13" fmla="*/ 22588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33" h="258144">
                  <a:moveTo>
                    <a:pt x="16134" y="22588"/>
                  </a:moveTo>
                  <a:lnTo>
                    <a:pt x="76368" y="22588"/>
                  </a:lnTo>
                  <a:lnTo>
                    <a:pt x="76368" y="54856"/>
                  </a:lnTo>
                  <a:lnTo>
                    <a:pt x="78519" y="54856"/>
                  </a:lnTo>
                  <a:cubicBezTo>
                    <a:pt x="93578" y="29041"/>
                    <a:pt x="121544" y="16134"/>
                    <a:pt x="149509" y="16134"/>
                  </a:cubicBezTo>
                  <a:cubicBezTo>
                    <a:pt x="216197" y="16134"/>
                    <a:pt x="233407" y="54856"/>
                    <a:pt x="233407" y="110787"/>
                  </a:cubicBezTo>
                  <a:lnTo>
                    <a:pt x="233407" y="252766"/>
                  </a:lnTo>
                  <a:lnTo>
                    <a:pt x="168870" y="252766"/>
                  </a:lnTo>
                  <a:lnTo>
                    <a:pt x="168870" y="121543"/>
                  </a:lnTo>
                  <a:cubicBezTo>
                    <a:pt x="168870" y="82821"/>
                    <a:pt x="158114" y="65612"/>
                    <a:pt x="127997" y="65612"/>
                  </a:cubicBezTo>
                  <a:cubicBezTo>
                    <a:pt x="93578" y="65612"/>
                    <a:pt x="78519" y="84972"/>
                    <a:pt x="78519" y="132299"/>
                  </a:cubicBezTo>
                  <a:lnTo>
                    <a:pt x="78519" y="252766"/>
                  </a:lnTo>
                  <a:lnTo>
                    <a:pt x="16134" y="252766"/>
                  </a:lnTo>
                  <a:lnTo>
                    <a:pt x="16134" y="22588"/>
                  </a:lnTo>
                  <a:close/>
                </a:path>
              </a:pathLst>
            </a:custGeom>
            <a:grpFill/>
            <a:ln w="9525" cap="flat">
              <a:noFill/>
              <a:prstDash val="solid"/>
              <a:miter/>
            </a:ln>
          </p:spPr>
          <p:txBody>
            <a:bodyPr rtlCol="0" anchor="ctr"/>
            <a:lstStyle/>
            <a:p>
              <a:endParaRPr lang="en-GB"/>
            </a:p>
          </p:txBody>
        </p:sp>
        <p:sp>
          <p:nvSpPr>
            <p:cNvPr id="27" name="Freihandform: Form 22">
              <a:extLst>
                <a:ext uri="{FF2B5EF4-FFF2-40B4-BE49-F238E27FC236}">
                  <a16:creationId xmlns:a16="http://schemas.microsoft.com/office/drawing/2014/main" id="{1AA743D7-8A41-41D1-B8B1-8E7EF40D2E55}"/>
                </a:ext>
              </a:extLst>
            </p:cNvPr>
            <p:cNvSpPr/>
            <p:nvPr/>
          </p:nvSpPr>
          <p:spPr bwMode="gray">
            <a:xfrm>
              <a:off x="7916206" y="3331120"/>
              <a:ext cx="236633" cy="258144"/>
            </a:xfrm>
            <a:custGeom>
              <a:avLst/>
              <a:gdLst>
                <a:gd name="connsiteX0" fmla="*/ 74217 w 236633"/>
                <a:gd name="connsiteY0" fmla="*/ 179625 h 258144"/>
                <a:gd name="connsiteX1" fmla="*/ 123695 w 236633"/>
                <a:gd name="connsiteY1" fmla="*/ 218347 h 258144"/>
                <a:gd name="connsiteX2" fmla="*/ 164568 w 236633"/>
                <a:gd name="connsiteY2" fmla="*/ 188230 h 258144"/>
                <a:gd name="connsiteX3" fmla="*/ 93578 w 236633"/>
                <a:gd name="connsiteY3" fmla="*/ 151660 h 258144"/>
                <a:gd name="connsiteX4" fmla="*/ 20437 w 236633"/>
                <a:gd name="connsiteY4" fmla="*/ 89275 h 258144"/>
                <a:gd name="connsiteX5" fmla="*/ 121544 w 236633"/>
                <a:gd name="connsiteY5" fmla="*/ 16134 h 258144"/>
                <a:gd name="connsiteX6" fmla="*/ 222651 w 236633"/>
                <a:gd name="connsiteY6" fmla="*/ 89275 h 258144"/>
                <a:gd name="connsiteX7" fmla="*/ 162417 w 236633"/>
                <a:gd name="connsiteY7" fmla="*/ 89275 h 258144"/>
                <a:gd name="connsiteX8" fmla="*/ 119392 w 236633"/>
                <a:gd name="connsiteY8" fmla="*/ 57007 h 258144"/>
                <a:gd name="connsiteX9" fmla="*/ 84973 w 236633"/>
                <a:gd name="connsiteY9" fmla="*/ 78519 h 258144"/>
                <a:gd name="connsiteX10" fmla="*/ 155963 w 236633"/>
                <a:gd name="connsiteY10" fmla="*/ 112938 h 258144"/>
                <a:gd name="connsiteX11" fmla="*/ 229104 w 236633"/>
                <a:gd name="connsiteY11" fmla="*/ 177474 h 258144"/>
                <a:gd name="connsiteX12" fmla="*/ 123695 w 236633"/>
                <a:gd name="connsiteY12" fmla="*/ 257068 h 258144"/>
                <a:gd name="connsiteX13" fmla="*/ 16134 w 236633"/>
                <a:gd name="connsiteY13" fmla="*/ 175323 h 258144"/>
                <a:gd name="connsiteX14" fmla="*/ 74217 w 236633"/>
                <a:gd name="connsiteY14" fmla="*/ 175323 h 25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633" h="258144">
                  <a:moveTo>
                    <a:pt x="74217" y="179625"/>
                  </a:moveTo>
                  <a:cubicBezTo>
                    <a:pt x="74217" y="207591"/>
                    <a:pt x="97880" y="218347"/>
                    <a:pt x="123695" y="218347"/>
                  </a:cubicBezTo>
                  <a:cubicBezTo>
                    <a:pt x="140904" y="218347"/>
                    <a:pt x="164568" y="211893"/>
                    <a:pt x="164568" y="188230"/>
                  </a:cubicBezTo>
                  <a:cubicBezTo>
                    <a:pt x="164568" y="168869"/>
                    <a:pt x="138753" y="162416"/>
                    <a:pt x="93578" y="151660"/>
                  </a:cubicBezTo>
                  <a:cubicBezTo>
                    <a:pt x="57007" y="143055"/>
                    <a:pt x="20437" y="130148"/>
                    <a:pt x="20437" y="89275"/>
                  </a:cubicBezTo>
                  <a:cubicBezTo>
                    <a:pt x="20437" y="31192"/>
                    <a:pt x="72066" y="16134"/>
                    <a:pt x="121544" y="16134"/>
                  </a:cubicBezTo>
                  <a:cubicBezTo>
                    <a:pt x="171022" y="16134"/>
                    <a:pt x="218348" y="33344"/>
                    <a:pt x="222651" y="89275"/>
                  </a:cubicBezTo>
                  <a:lnTo>
                    <a:pt x="162417" y="89275"/>
                  </a:lnTo>
                  <a:cubicBezTo>
                    <a:pt x="160266" y="65612"/>
                    <a:pt x="140904" y="57007"/>
                    <a:pt x="119392" y="57007"/>
                  </a:cubicBezTo>
                  <a:cubicBezTo>
                    <a:pt x="104334" y="57007"/>
                    <a:pt x="84973" y="59158"/>
                    <a:pt x="84973" y="78519"/>
                  </a:cubicBezTo>
                  <a:cubicBezTo>
                    <a:pt x="84973" y="102182"/>
                    <a:pt x="121544" y="104333"/>
                    <a:pt x="155963" y="112938"/>
                  </a:cubicBezTo>
                  <a:cubicBezTo>
                    <a:pt x="192534" y="121543"/>
                    <a:pt x="229104" y="134450"/>
                    <a:pt x="229104" y="177474"/>
                  </a:cubicBezTo>
                  <a:cubicBezTo>
                    <a:pt x="229104" y="237708"/>
                    <a:pt x="175324" y="257068"/>
                    <a:pt x="123695" y="257068"/>
                  </a:cubicBezTo>
                  <a:cubicBezTo>
                    <a:pt x="69914" y="257068"/>
                    <a:pt x="18285" y="237708"/>
                    <a:pt x="16134" y="175323"/>
                  </a:cubicBezTo>
                  <a:lnTo>
                    <a:pt x="74217" y="175323"/>
                  </a:lnTo>
                  <a:close/>
                </a:path>
              </a:pathLst>
            </a:custGeom>
            <a:grpFill/>
            <a:ln w="9525" cap="flat">
              <a:noFill/>
              <a:prstDash val="solid"/>
              <a:miter/>
            </a:ln>
          </p:spPr>
          <p:txBody>
            <a:bodyPr rtlCol="0" anchor="ctr"/>
            <a:lstStyle/>
            <a:p>
              <a:endParaRPr lang="en-GB"/>
            </a:p>
          </p:txBody>
        </p:sp>
        <p:sp>
          <p:nvSpPr>
            <p:cNvPr id="28" name="Freihandform: Form 23">
              <a:extLst>
                <a:ext uri="{FF2B5EF4-FFF2-40B4-BE49-F238E27FC236}">
                  <a16:creationId xmlns:a16="http://schemas.microsoft.com/office/drawing/2014/main" id="{0043C404-3E1B-47BB-BDBC-2B8C7629B143}"/>
                </a:ext>
              </a:extLst>
            </p:cNvPr>
            <p:cNvSpPr/>
            <p:nvPr/>
          </p:nvSpPr>
          <p:spPr bwMode="gray">
            <a:xfrm>
              <a:off x="4024665" y="3165478"/>
              <a:ext cx="516291" cy="516288"/>
            </a:xfrm>
            <a:custGeom>
              <a:avLst/>
              <a:gdLst>
                <a:gd name="connsiteX0" fmla="*/ 306548 w 516290"/>
                <a:gd name="connsiteY0" fmla="*/ 65612 h 516288"/>
                <a:gd name="connsiteX1" fmla="*/ 454981 w 516290"/>
                <a:gd name="connsiteY1" fmla="*/ 214044 h 516288"/>
                <a:gd name="connsiteX2" fmla="*/ 504459 w 516290"/>
                <a:gd name="connsiteY2" fmla="*/ 259220 h 516288"/>
                <a:gd name="connsiteX3" fmla="*/ 454981 w 516290"/>
                <a:gd name="connsiteY3" fmla="*/ 304395 h 516288"/>
                <a:gd name="connsiteX4" fmla="*/ 306548 w 516290"/>
                <a:gd name="connsiteY4" fmla="*/ 452828 h 516288"/>
                <a:gd name="connsiteX5" fmla="*/ 261372 w 516290"/>
                <a:gd name="connsiteY5" fmla="*/ 502305 h 516288"/>
                <a:gd name="connsiteX6" fmla="*/ 261372 w 516290"/>
                <a:gd name="connsiteY6" fmla="*/ 502305 h 516288"/>
                <a:gd name="connsiteX7" fmla="*/ 214046 w 516290"/>
                <a:gd name="connsiteY7" fmla="*/ 452828 h 516288"/>
                <a:gd name="connsiteX8" fmla="*/ 65612 w 516290"/>
                <a:gd name="connsiteY8" fmla="*/ 304395 h 516288"/>
                <a:gd name="connsiteX9" fmla="*/ 16134 w 516290"/>
                <a:gd name="connsiteY9" fmla="*/ 259220 h 516288"/>
                <a:gd name="connsiteX10" fmla="*/ 65612 w 516290"/>
                <a:gd name="connsiteY10" fmla="*/ 214044 h 516288"/>
                <a:gd name="connsiteX11" fmla="*/ 214046 w 516290"/>
                <a:gd name="connsiteY11" fmla="*/ 65612 h 516288"/>
                <a:gd name="connsiteX12" fmla="*/ 259221 w 516290"/>
                <a:gd name="connsiteY12" fmla="*/ 16134 h 516288"/>
                <a:gd name="connsiteX13" fmla="*/ 306548 w 516290"/>
                <a:gd name="connsiteY13" fmla="*/ 65612 h 516288"/>
                <a:gd name="connsiteX14" fmla="*/ 259221 w 516290"/>
                <a:gd name="connsiteY14" fmla="*/ 338814 h 516288"/>
                <a:gd name="connsiteX15" fmla="*/ 338816 w 516290"/>
                <a:gd name="connsiteY15" fmla="*/ 259220 h 516288"/>
                <a:gd name="connsiteX16" fmla="*/ 259221 w 516290"/>
                <a:gd name="connsiteY16" fmla="*/ 179625 h 516288"/>
                <a:gd name="connsiteX17" fmla="*/ 179626 w 516290"/>
                <a:gd name="connsiteY17" fmla="*/ 259220 h 516288"/>
                <a:gd name="connsiteX18" fmla="*/ 259221 w 516290"/>
                <a:gd name="connsiteY18" fmla="*/ 338814 h 516288"/>
                <a:gd name="connsiteX19" fmla="*/ 153812 w 516290"/>
                <a:gd name="connsiteY19" fmla="*/ 140904 h 516288"/>
                <a:gd name="connsiteX20" fmla="*/ 239860 w 516290"/>
                <a:gd name="connsiteY20" fmla="*/ 140904 h 516288"/>
                <a:gd name="connsiteX21" fmla="*/ 239860 w 516290"/>
                <a:gd name="connsiteY21" fmla="*/ 102182 h 516288"/>
                <a:gd name="connsiteX22" fmla="*/ 153812 w 516290"/>
                <a:gd name="connsiteY22" fmla="*/ 140904 h 516288"/>
                <a:gd name="connsiteX23" fmla="*/ 280733 w 516290"/>
                <a:gd name="connsiteY23" fmla="*/ 140904 h 516288"/>
                <a:gd name="connsiteX24" fmla="*/ 366782 w 516290"/>
                <a:gd name="connsiteY24" fmla="*/ 140904 h 516288"/>
                <a:gd name="connsiteX25" fmla="*/ 280733 w 516290"/>
                <a:gd name="connsiteY25" fmla="*/ 102182 h 516288"/>
                <a:gd name="connsiteX26" fmla="*/ 280733 w 516290"/>
                <a:gd name="connsiteY26" fmla="*/ 140904 h 516288"/>
                <a:gd name="connsiteX27" fmla="*/ 259221 w 516290"/>
                <a:gd name="connsiteY27" fmla="*/ 420560 h 516288"/>
                <a:gd name="connsiteX28" fmla="*/ 364630 w 516290"/>
                <a:gd name="connsiteY28" fmla="*/ 379687 h 516288"/>
                <a:gd name="connsiteX29" fmla="*/ 153812 w 516290"/>
                <a:gd name="connsiteY29" fmla="*/ 379687 h 516288"/>
                <a:gd name="connsiteX30" fmla="*/ 259221 w 516290"/>
                <a:gd name="connsiteY30" fmla="*/ 420560 h 516288"/>
                <a:gd name="connsiteX31" fmla="*/ 259221 w 516290"/>
                <a:gd name="connsiteY31" fmla="*/ 300092 h 516288"/>
                <a:gd name="connsiteX32" fmla="*/ 297943 w 516290"/>
                <a:gd name="connsiteY32" fmla="*/ 259220 h 516288"/>
                <a:gd name="connsiteX33" fmla="*/ 259221 w 516290"/>
                <a:gd name="connsiteY33" fmla="*/ 218347 h 516288"/>
                <a:gd name="connsiteX34" fmla="*/ 218348 w 516290"/>
                <a:gd name="connsiteY34" fmla="*/ 259220 h 516288"/>
                <a:gd name="connsiteX35" fmla="*/ 259221 w 516290"/>
                <a:gd name="connsiteY35" fmla="*/ 300092 h 516288"/>
                <a:gd name="connsiteX36" fmla="*/ 171021 w 516290"/>
                <a:gd name="connsiteY36" fmla="*/ 338814 h 516288"/>
                <a:gd name="connsiteX37" fmla="*/ 140904 w 516290"/>
                <a:gd name="connsiteY37" fmla="*/ 259220 h 516288"/>
                <a:gd name="connsiteX38" fmla="*/ 171021 w 516290"/>
                <a:gd name="connsiteY38" fmla="*/ 179625 h 516288"/>
                <a:gd name="connsiteX39" fmla="*/ 121543 w 516290"/>
                <a:gd name="connsiteY39" fmla="*/ 179625 h 516288"/>
                <a:gd name="connsiteX40" fmla="*/ 100031 w 516290"/>
                <a:gd name="connsiteY40" fmla="*/ 259220 h 516288"/>
                <a:gd name="connsiteX41" fmla="*/ 121543 w 516290"/>
                <a:gd name="connsiteY41" fmla="*/ 338814 h 516288"/>
                <a:gd name="connsiteX42" fmla="*/ 171021 w 516290"/>
                <a:gd name="connsiteY42" fmla="*/ 338814 h 516288"/>
                <a:gd name="connsiteX43" fmla="*/ 399050 w 516290"/>
                <a:gd name="connsiteY43" fmla="*/ 338814 h 516288"/>
                <a:gd name="connsiteX44" fmla="*/ 420562 w 516290"/>
                <a:gd name="connsiteY44" fmla="*/ 259220 h 516288"/>
                <a:gd name="connsiteX45" fmla="*/ 399050 w 516290"/>
                <a:gd name="connsiteY45" fmla="*/ 179625 h 516288"/>
                <a:gd name="connsiteX46" fmla="*/ 349572 w 516290"/>
                <a:gd name="connsiteY46" fmla="*/ 179625 h 516288"/>
                <a:gd name="connsiteX47" fmla="*/ 379689 w 516290"/>
                <a:gd name="connsiteY47" fmla="*/ 259220 h 516288"/>
                <a:gd name="connsiteX48" fmla="*/ 349572 w 516290"/>
                <a:gd name="connsiteY48" fmla="*/ 338814 h 516288"/>
                <a:gd name="connsiteX49" fmla="*/ 399050 w 516290"/>
                <a:gd name="connsiteY49" fmla="*/ 338814 h 51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290" h="516288">
                  <a:moveTo>
                    <a:pt x="306548" y="65612"/>
                  </a:moveTo>
                  <a:cubicBezTo>
                    <a:pt x="379689" y="82821"/>
                    <a:pt x="437772" y="140904"/>
                    <a:pt x="454981" y="214044"/>
                  </a:cubicBezTo>
                  <a:cubicBezTo>
                    <a:pt x="461435" y="239859"/>
                    <a:pt x="478645" y="257068"/>
                    <a:pt x="504459" y="259220"/>
                  </a:cubicBezTo>
                  <a:cubicBezTo>
                    <a:pt x="478645" y="261371"/>
                    <a:pt x="461435" y="280732"/>
                    <a:pt x="454981" y="304395"/>
                  </a:cubicBezTo>
                  <a:cubicBezTo>
                    <a:pt x="437772" y="377536"/>
                    <a:pt x="379689" y="435618"/>
                    <a:pt x="306548" y="452828"/>
                  </a:cubicBezTo>
                  <a:cubicBezTo>
                    <a:pt x="280733" y="457130"/>
                    <a:pt x="263523" y="476491"/>
                    <a:pt x="261372" y="502305"/>
                  </a:cubicBezTo>
                  <a:lnTo>
                    <a:pt x="261372" y="502305"/>
                  </a:lnTo>
                  <a:cubicBezTo>
                    <a:pt x="259221" y="476491"/>
                    <a:pt x="239860" y="459281"/>
                    <a:pt x="214046" y="452828"/>
                  </a:cubicBezTo>
                  <a:cubicBezTo>
                    <a:pt x="140904" y="435618"/>
                    <a:pt x="82822" y="377536"/>
                    <a:pt x="65612" y="304395"/>
                  </a:cubicBezTo>
                  <a:cubicBezTo>
                    <a:pt x="59158" y="278580"/>
                    <a:pt x="41949" y="261371"/>
                    <a:pt x="16134" y="259220"/>
                  </a:cubicBezTo>
                  <a:cubicBezTo>
                    <a:pt x="41949" y="257068"/>
                    <a:pt x="59158" y="237708"/>
                    <a:pt x="65612" y="214044"/>
                  </a:cubicBezTo>
                  <a:cubicBezTo>
                    <a:pt x="82822" y="140904"/>
                    <a:pt x="140904" y="82821"/>
                    <a:pt x="214046" y="65612"/>
                  </a:cubicBezTo>
                  <a:cubicBezTo>
                    <a:pt x="237709" y="59158"/>
                    <a:pt x="257070" y="41948"/>
                    <a:pt x="259221" y="16134"/>
                  </a:cubicBezTo>
                  <a:cubicBezTo>
                    <a:pt x="261372" y="41948"/>
                    <a:pt x="280733" y="59158"/>
                    <a:pt x="306548" y="65612"/>
                  </a:cubicBezTo>
                  <a:moveTo>
                    <a:pt x="259221" y="338814"/>
                  </a:moveTo>
                  <a:cubicBezTo>
                    <a:pt x="304396" y="338814"/>
                    <a:pt x="338816" y="302244"/>
                    <a:pt x="338816" y="259220"/>
                  </a:cubicBezTo>
                  <a:cubicBezTo>
                    <a:pt x="338816" y="214044"/>
                    <a:pt x="302245" y="179625"/>
                    <a:pt x="259221" y="179625"/>
                  </a:cubicBezTo>
                  <a:cubicBezTo>
                    <a:pt x="216197" y="179625"/>
                    <a:pt x="179626" y="216196"/>
                    <a:pt x="179626" y="259220"/>
                  </a:cubicBezTo>
                  <a:cubicBezTo>
                    <a:pt x="179626" y="304395"/>
                    <a:pt x="216197" y="338814"/>
                    <a:pt x="259221" y="338814"/>
                  </a:cubicBezTo>
                  <a:moveTo>
                    <a:pt x="153812" y="140904"/>
                  </a:moveTo>
                  <a:lnTo>
                    <a:pt x="239860" y="140904"/>
                  </a:lnTo>
                  <a:lnTo>
                    <a:pt x="239860" y="102182"/>
                  </a:lnTo>
                  <a:cubicBezTo>
                    <a:pt x="207592" y="106484"/>
                    <a:pt x="177475" y="119392"/>
                    <a:pt x="153812" y="140904"/>
                  </a:cubicBezTo>
                  <a:moveTo>
                    <a:pt x="280733" y="140904"/>
                  </a:moveTo>
                  <a:lnTo>
                    <a:pt x="366782" y="140904"/>
                  </a:lnTo>
                  <a:cubicBezTo>
                    <a:pt x="343118" y="119392"/>
                    <a:pt x="313001" y="106484"/>
                    <a:pt x="280733" y="102182"/>
                  </a:cubicBezTo>
                  <a:lnTo>
                    <a:pt x="280733" y="140904"/>
                  </a:lnTo>
                  <a:close/>
                  <a:moveTo>
                    <a:pt x="259221" y="420560"/>
                  </a:moveTo>
                  <a:cubicBezTo>
                    <a:pt x="308699" y="420560"/>
                    <a:pt x="336665" y="405501"/>
                    <a:pt x="364630" y="379687"/>
                  </a:cubicBezTo>
                  <a:lnTo>
                    <a:pt x="153812" y="379687"/>
                  </a:lnTo>
                  <a:cubicBezTo>
                    <a:pt x="181777" y="405501"/>
                    <a:pt x="220499" y="420560"/>
                    <a:pt x="259221" y="420560"/>
                  </a:cubicBezTo>
                  <a:moveTo>
                    <a:pt x="259221" y="300092"/>
                  </a:moveTo>
                  <a:cubicBezTo>
                    <a:pt x="280733" y="300092"/>
                    <a:pt x="297943" y="282883"/>
                    <a:pt x="297943" y="259220"/>
                  </a:cubicBezTo>
                  <a:cubicBezTo>
                    <a:pt x="297943" y="237708"/>
                    <a:pt x="280733" y="218347"/>
                    <a:pt x="259221" y="218347"/>
                  </a:cubicBezTo>
                  <a:cubicBezTo>
                    <a:pt x="237709" y="218347"/>
                    <a:pt x="218348" y="235556"/>
                    <a:pt x="218348" y="259220"/>
                  </a:cubicBezTo>
                  <a:cubicBezTo>
                    <a:pt x="220499" y="282883"/>
                    <a:pt x="237709" y="300092"/>
                    <a:pt x="259221" y="300092"/>
                  </a:cubicBezTo>
                  <a:moveTo>
                    <a:pt x="171021" y="338814"/>
                  </a:moveTo>
                  <a:cubicBezTo>
                    <a:pt x="151660" y="317302"/>
                    <a:pt x="140904" y="289336"/>
                    <a:pt x="140904" y="259220"/>
                  </a:cubicBezTo>
                  <a:cubicBezTo>
                    <a:pt x="140904" y="229103"/>
                    <a:pt x="151660" y="201137"/>
                    <a:pt x="171021" y="179625"/>
                  </a:cubicBezTo>
                  <a:lnTo>
                    <a:pt x="121543" y="179625"/>
                  </a:lnTo>
                  <a:cubicBezTo>
                    <a:pt x="108636" y="203288"/>
                    <a:pt x="100031" y="231254"/>
                    <a:pt x="100031" y="259220"/>
                  </a:cubicBezTo>
                  <a:cubicBezTo>
                    <a:pt x="100031" y="287185"/>
                    <a:pt x="106485" y="315151"/>
                    <a:pt x="121543" y="338814"/>
                  </a:cubicBezTo>
                  <a:lnTo>
                    <a:pt x="171021" y="338814"/>
                  </a:lnTo>
                  <a:close/>
                  <a:moveTo>
                    <a:pt x="399050" y="338814"/>
                  </a:moveTo>
                  <a:cubicBezTo>
                    <a:pt x="411957" y="315151"/>
                    <a:pt x="420562" y="287185"/>
                    <a:pt x="420562" y="259220"/>
                  </a:cubicBezTo>
                  <a:cubicBezTo>
                    <a:pt x="420562" y="229103"/>
                    <a:pt x="411957" y="203288"/>
                    <a:pt x="399050" y="179625"/>
                  </a:cubicBezTo>
                  <a:lnTo>
                    <a:pt x="349572" y="179625"/>
                  </a:lnTo>
                  <a:cubicBezTo>
                    <a:pt x="368933" y="201137"/>
                    <a:pt x="379689" y="229103"/>
                    <a:pt x="379689" y="259220"/>
                  </a:cubicBezTo>
                  <a:cubicBezTo>
                    <a:pt x="379689" y="289336"/>
                    <a:pt x="368933" y="317302"/>
                    <a:pt x="349572" y="338814"/>
                  </a:cubicBezTo>
                  <a:lnTo>
                    <a:pt x="399050" y="338814"/>
                  </a:lnTo>
                  <a:close/>
                </a:path>
              </a:pathLst>
            </a:custGeom>
            <a:grp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26899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In instances where an email doesn't get converted to a case, administrators expect the system to show the reason for the failure along with recommendations to resolve the issue. </a:t>
            </a:r>
          </a:p>
          <a:p>
            <a:pPr marL="0" indent="0">
              <a:buNone/>
            </a:pPr>
            <a:r>
              <a:rPr lang="en-GB" sz="1600" b="1" dirty="0"/>
              <a:t>These suggested actions in the activity monitor tool help admins solve their issues independently.</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View the additional column in Activity monitor view, with suggested actions for each event, and resolve customer issues quickly.</a:t>
            </a:r>
          </a:p>
          <a:p>
            <a:r>
              <a:rPr lang="en-GB" sz="1600" dirty="0"/>
              <a:t>Review recommendations and fix customer issues independently.</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endParaRPr lang="en-GB" sz="1600" dirty="0"/>
          </a:p>
          <a:p>
            <a:pPr marL="0" indent="0">
              <a:buNone/>
            </a:pPr>
            <a:r>
              <a:rPr lang="en-GB" sz="1600" b="1" dirty="0"/>
              <a:t>General Availability: </a:t>
            </a:r>
            <a:r>
              <a:rPr lang="en-GB" sz="1600" dirty="0"/>
              <a:t>Sep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Leverage enhancements to the activity monitor tool</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84866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1755341951"/>
              </p:ext>
            </p:extLst>
          </p:nvPr>
        </p:nvGraphicFramePr>
        <p:xfrm>
          <a:off x="1277891" y="1892765"/>
          <a:ext cx="9636219" cy="307247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Assign agent experience profiles based on security roles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Apply company branding with live chat widget 2.0</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Mar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Improved admin experience to help increase productivity</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Integrate and search external knowledge sources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Mar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Data model customization for Omnichannel real-time analytics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9 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6732">
                <a:tc>
                  <a:txBody>
                    <a:bodyPr/>
                    <a:lstStyle/>
                    <a:p>
                      <a:pPr>
                        <a:lnSpc>
                          <a:spcPct val="90000"/>
                        </a:lnSpc>
                        <a:spcAft>
                          <a:spcPts val="1000"/>
                        </a:spcAft>
                      </a:pPr>
                      <a:r>
                        <a:rPr lang="en-GB" sz="1200" b="0" noProof="0" dirty="0">
                          <a:solidFill>
                            <a:schemeClr val="tx1"/>
                          </a:solidFill>
                          <a:latin typeface="+mn-lt"/>
                        </a:rPr>
                        <a:t>Improved onboarding of Power Virtual Agents bots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212743" y="4771878"/>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553731" y="5531367"/>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62965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2072459299"/>
              </p:ext>
            </p:extLst>
          </p:nvPr>
        </p:nvGraphicFramePr>
        <p:xfrm>
          <a:off x="1277483" y="2257035"/>
          <a:ext cx="9636219" cy="1792275"/>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Set up Customer Service features in one click</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Jun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Customize data models of historical analytics reports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31 Oct 2022</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Leverage enhancements to the activity monitor tool</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Sep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4328110" y="3873332"/>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669098" y="4632821"/>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46855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can </a:t>
            </a:r>
            <a:r>
              <a:rPr lang="en-GB" sz="1600" b="1" dirty="0"/>
              <a:t>upload multiple attachments and take quick notes, while creating a case with the enhanced case form. </a:t>
            </a:r>
          </a:p>
          <a:p>
            <a:pPr marL="0" indent="0">
              <a:buNone/>
            </a:pPr>
            <a:r>
              <a:rPr lang="en-GB" sz="1600" dirty="0"/>
              <a:t>This enables them to perform their daily case management operations with less effort and increases productivity.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77500" lnSpcReduction="20000"/>
          </a:bodyPr>
          <a:lstStyle/>
          <a:p>
            <a:pPr marL="0" indent="0">
              <a:buNone/>
            </a:pPr>
            <a:endParaRPr lang="en-GB" sz="1600" dirty="0"/>
          </a:p>
          <a:p>
            <a:pPr marL="0" indent="0">
              <a:buNone/>
            </a:pPr>
            <a:endParaRPr lang="en-GB" sz="1600" dirty="0"/>
          </a:p>
          <a:p>
            <a:r>
              <a:rPr lang="en-GB" sz="1600" dirty="0"/>
              <a:t>Find information quickly and manage cases efficiently by leveraging the streamlined case form.</a:t>
            </a:r>
          </a:p>
          <a:p>
            <a:r>
              <a:rPr lang="en-GB" sz="1600" dirty="0"/>
              <a:t>Add key information to the case without losing sight of customer details, past cases, and previous interactions. This avoids case duplication.</a:t>
            </a:r>
          </a:p>
          <a:p>
            <a:r>
              <a:rPr lang="en-GB" sz="1600" dirty="0"/>
              <a:t>Add updates on existing customer cases without interrupting the case creation flow or switching tabs.</a:t>
            </a:r>
          </a:p>
          <a:p>
            <a:r>
              <a:rPr lang="en-GB" sz="1600" dirty="0"/>
              <a:t>Take notes during case creation.</a:t>
            </a:r>
          </a:p>
          <a:p>
            <a:r>
              <a:rPr lang="en-GB" sz="1600" dirty="0"/>
              <a:t>Upload multiple attachments directly to the case.</a:t>
            </a:r>
          </a:p>
          <a:p>
            <a:r>
              <a:rPr lang="en-GB" sz="1600" dirty="0"/>
              <a:t>Use the Description field with RTE capabilities to capture rich case details.</a:t>
            </a:r>
          </a:p>
          <a:p>
            <a:r>
              <a:rPr lang="en-GB" sz="1600" dirty="0"/>
              <a:t>Access all the attachments related to a case in a consolidated view.</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endParaRPr lang="en-GB" sz="1600" dirty="0"/>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Create and manage cases efficiently with enhanced case form</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4763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Create and manage cases efficiently with enhanced case form</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8" name="Picture 7">
            <a:extLst>
              <a:ext uri="{FF2B5EF4-FFF2-40B4-BE49-F238E27FC236}">
                <a16:creationId xmlns:a16="http://schemas.microsoft.com/office/drawing/2014/main" id="{E97CE9F4-C742-39F3-579B-79FB5304D974}"/>
              </a:ext>
            </a:extLst>
          </p:cNvPr>
          <p:cNvPicPr>
            <a:picLocks noChangeAspect="1"/>
          </p:cNvPicPr>
          <p:nvPr/>
        </p:nvPicPr>
        <p:blipFill>
          <a:blip r:embed="rId2"/>
          <a:stretch>
            <a:fillRect/>
          </a:stretch>
        </p:blipFill>
        <p:spPr>
          <a:xfrm>
            <a:off x="2442737" y="2081316"/>
            <a:ext cx="7306525" cy="3873437"/>
          </a:xfrm>
          <a:prstGeom prst="rect">
            <a:avLst/>
          </a:prstGeom>
        </p:spPr>
      </p:pic>
    </p:spTree>
    <p:extLst>
      <p:ext uri="{BB962C8B-B14F-4D97-AF65-F5344CB8AC3E}">
        <p14:creationId xmlns:p14="http://schemas.microsoft.com/office/powerpoint/2010/main" val="245299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this feature, agents can </a:t>
            </a:r>
            <a:r>
              <a:rPr lang="en-GB" sz="1600" b="1" dirty="0"/>
              <a:t>find the templates faster by using preconfigured views of templates </a:t>
            </a:r>
            <a:r>
              <a:rPr lang="en-GB" sz="1600" dirty="0"/>
              <a:t>that have persisting filters.</a:t>
            </a:r>
          </a:p>
          <a:p>
            <a:pPr marL="0" indent="0">
              <a:buNone/>
            </a:pPr>
            <a:r>
              <a:rPr lang="en-GB" sz="1600" dirty="0"/>
              <a:t>The record selector dialog box will be integrated in the selection pane to reduce the clicks required to select an email template, thereby reducing the time to select an email template and improving agent productivity.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Use preconfigured views of templates to find the right template quickly.</a:t>
            </a:r>
          </a:p>
          <a:p>
            <a:r>
              <a:rPr lang="en-GB" sz="1600" dirty="0"/>
              <a:t>Switch between views of templates that have persisting filters.</a:t>
            </a:r>
          </a:p>
          <a:p>
            <a:r>
              <a:rPr lang="en-GB" sz="1600" dirty="0"/>
              <a:t>Reduce extra clicks and time with the integrated record selection in the template selection dialog box.</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endParaRPr lang="en-GB" sz="1600" dirty="0"/>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Find email templates faster with enhanced template selection</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04213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Create and manage cases efficiently with enhanced case form</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7" name="Picture 6">
            <a:extLst>
              <a:ext uri="{FF2B5EF4-FFF2-40B4-BE49-F238E27FC236}">
                <a16:creationId xmlns:a16="http://schemas.microsoft.com/office/drawing/2014/main" id="{8A0571D5-1D81-7AAD-6B7B-D7AC1C88CAD4}"/>
              </a:ext>
            </a:extLst>
          </p:cNvPr>
          <p:cNvPicPr>
            <a:picLocks noChangeAspect="1"/>
          </p:cNvPicPr>
          <p:nvPr/>
        </p:nvPicPr>
        <p:blipFill>
          <a:blip r:embed="rId2"/>
          <a:stretch>
            <a:fillRect/>
          </a:stretch>
        </p:blipFill>
        <p:spPr>
          <a:xfrm>
            <a:off x="3336914" y="1851882"/>
            <a:ext cx="5517358" cy="4176122"/>
          </a:xfrm>
          <a:prstGeom prst="rect">
            <a:avLst/>
          </a:prstGeom>
        </p:spPr>
      </p:pic>
    </p:spTree>
    <p:extLst>
      <p:ext uri="{BB962C8B-B14F-4D97-AF65-F5344CB8AC3E}">
        <p14:creationId xmlns:p14="http://schemas.microsoft.com/office/powerpoint/2010/main" val="17248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Using these </a:t>
            </a:r>
            <a:r>
              <a:rPr lang="en-GB" sz="1600" b="1" dirty="0"/>
              <a:t>AI-generated summaries</a:t>
            </a:r>
            <a:r>
              <a:rPr lang="en-GB" sz="1600" dirty="0"/>
              <a:t>, you can quickly share context about the customer's issue and the resolutions tried. </a:t>
            </a:r>
          </a:p>
          <a:p>
            <a:pPr marL="0" indent="0">
              <a:buNone/>
            </a:pPr>
            <a:r>
              <a:rPr lang="en-GB" sz="1600" dirty="0"/>
              <a:t>With structured context, you can collaborate with other agents and subject matter experts to resolve the customer's problem faster and more effectively.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Refinements to the generated summaries.</a:t>
            </a:r>
          </a:p>
          <a:p>
            <a:r>
              <a:rPr lang="en-GB" sz="1600" dirty="0"/>
              <a:t>Enhancements to the summary user interface.</a:t>
            </a:r>
          </a:p>
          <a:p>
            <a:r>
              <a:rPr lang="en-GB" sz="1600" dirty="0"/>
              <a:t>Improved feedback collection.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1 Oct 2022</a:t>
            </a:r>
          </a:p>
          <a:p>
            <a:pPr marL="0" indent="0">
              <a:buNone/>
            </a:pPr>
            <a:r>
              <a:rPr lang="en-GB" sz="1600" b="1" dirty="0"/>
              <a:t>Early Access: -</a:t>
            </a:r>
            <a:endParaRPr lang="en-GB" sz="1600" dirty="0"/>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Keep track of conversations with AI-generated summaries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00334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Keep track of conversations with AI-generated summaries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8" name="Picture 7">
            <a:extLst>
              <a:ext uri="{FF2B5EF4-FFF2-40B4-BE49-F238E27FC236}">
                <a16:creationId xmlns:a16="http://schemas.microsoft.com/office/drawing/2014/main" id="{28F79F28-C80F-FCF4-04FD-461E1A4D1096}"/>
              </a:ext>
            </a:extLst>
          </p:cNvPr>
          <p:cNvPicPr>
            <a:picLocks noChangeAspect="1"/>
          </p:cNvPicPr>
          <p:nvPr/>
        </p:nvPicPr>
        <p:blipFill>
          <a:blip r:embed="rId2"/>
          <a:stretch>
            <a:fillRect/>
          </a:stretch>
        </p:blipFill>
        <p:spPr>
          <a:xfrm>
            <a:off x="4022773" y="1947650"/>
            <a:ext cx="4145639" cy="4168501"/>
          </a:xfrm>
          <a:prstGeom prst="rect">
            <a:avLst/>
          </a:prstGeom>
        </p:spPr>
      </p:pic>
    </p:spTree>
    <p:extLst>
      <p:ext uri="{BB962C8B-B14F-4D97-AF65-F5344CB8AC3E}">
        <p14:creationId xmlns:p14="http://schemas.microsoft.com/office/powerpoint/2010/main" val="35287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They help save time and provide a way to create consistent, professional, preformatted email messages that can be used when communicating with customers.</a:t>
            </a:r>
          </a:p>
          <a:p>
            <a:pPr marL="0" indent="0">
              <a:buNone/>
            </a:pPr>
            <a:r>
              <a:rPr lang="en-GB" sz="1600" b="1" dirty="0"/>
              <a:t>You can create, view, and edit the email templates.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The new email template creation experience provides an advanced, digital content designer for creating and styling templates. </a:t>
            </a:r>
          </a:p>
          <a:p>
            <a:r>
              <a:rPr lang="en-GB" sz="1600" dirty="0"/>
              <a:t>It includes advanced layouts that are responsive and adapt to any screen size. </a:t>
            </a:r>
          </a:p>
          <a:p>
            <a:r>
              <a:rPr lang="en-GB" sz="1600" dirty="0"/>
              <a:t>Users can add elements like images, text, buttons or dividers easily while creating email templates.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Create email templates with new template designer</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19524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1">
            <a:extLst>
              <a:ext uri="{FF2B5EF4-FFF2-40B4-BE49-F238E27FC236}">
                <a16:creationId xmlns:a16="http://schemas.microsoft.com/office/drawing/2014/main" id="{06FC43BB-6753-4E50-99AC-2BEF120F1A29}"/>
              </a:ext>
            </a:extLst>
          </p:cNvPr>
          <p:cNvSpPr>
            <a:spLocks noGrp="1"/>
          </p:cNvSpPr>
          <p:nvPr>
            <p:ph sz="half" idx="1"/>
          </p:nvPr>
        </p:nvSpPr>
        <p:spPr/>
        <p:txBody>
          <a:bodyPr/>
          <a:lstStyle/>
          <a:p>
            <a:r>
              <a:rPr lang="en-GB" b="1" dirty="0"/>
              <a:t>Administrator experiences</a:t>
            </a:r>
          </a:p>
          <a:p>
            <a:r>
              <a:rPr lang="en-GB" dirty="0"/>
              <a:t>An intuitive, modern administration experience is key to quickly setting up D365 Customer Service and using its features.</a:t>
            </a:r>
          </a:p>
        </p:txBody>
      </p:sp>
      <p:sp>
        <p:nvSpPr>
          <p:cNvPr id="12" name="Content 2">
            <a:extLst>
              <a:ext uri="{FF2B5EF4-FFF2-40B4-BE49-F238E27FC236}">
                <a16:creationId xmlns:a16="http://schemas.microsoft.com/office/drawing/2014/main" id="{4F3318BD-95B5-447F-A4F9-C1E8E5A5E2F0}"/>
              </a:ext>
            </a:extLst>
          </p:cNvPr>
          <p:cNvSpPr>
            <a:spLocks noGrp="1"/>
          </p:cNvSpPr>
          <p:nvPr>
            <p:ph sz="half" idx="2"/>
          </p:nvPr>
        </p:nvSpPr>
        <p:spPr/>
        <p:txBody>
          <a:bodyPr/>
          <a:lstStyle/>
          <a:p>
            <a:r>
              <a:rPr lang="en-GB" b="1" dirty="0"/>
              <a:t>Agent experiences</a:t>
            </a:r>
          </a:p>
          <a:p>
            <a:r>
              <a:rPr lang="en-GB" dirty="0"/>
              <a:t>Enable agents to handle multiple interactions, interact with multiple apps without losing context, and enhance workflows with productivity tools.</a:t>
            </a:r>
          </a:p>
        </p:txBody>
      </p:sp>
      <p:sp>
        <p:nvSpPr>
          <p:cNvPr id="16" name="Content 3">
            <a:extLst>
              <a:ext uri="{FF2B5EF4-FFF2-40B4-BE49-F238E27FC236}">
                <a16:creationId xmlns:a16="http://schemas.microsoft.com/office/drawing/2014/main" id="{4C50D024-7631-4E8D-BAE7-3D79D7BBC31A}"/>
              </a:ext>
            </a:extLst>
          </p:cNvPr>
          <p:cNvSpPr>
            <a:spLocks noGrp="1"/>
          </p:cNvSpPr>
          <p:nvPr>
            <p:ph sz="half" idx="27"/>
          </p:nvPr>
        </p:nvSpPr>
        <p:spPr/>
        <p:txBody>
          <a:bodyPr/>
          <a:lstStyle/>
          <a:p>
            <a:r>
              <a:rPr lang="en-GB" b="1" dirty="0"/>
              <a:t>Copilot and AI innovation</a:t>
            </a:r>
          </a:p>
          <a:p>
            <a:r>
              <a:rPr lang="en-GB" dirty="0"/>
              <a:t>Copilot in D365 Customer Service consists of a range of AI capabilities that can expedite the resolution of customer issues and increase satisfaction.</a:t>
            </a:r>
          </a:p>
        </p:txBody>
      </p:sp>
      <p:sp>
        <p:nvSpPr>
          <p:cNvPr id="18" name="Content 4">
            <a:extLst>
              <a:ext uri="{FF2B5EF4-FFF2-40B4-BE49-F238E27FC236}">
                <a16:creationId xmlns:a16="http://schemas.microsoft.com/office/drawing/2014/main" id="{C2561661-9FAE-4E94-BB4F-7D923FF241B5}"/>
              </a:ext>
            </a:extLst>
          </p:cNvPr>
          <p:cNvSpPr>
            <a:spLocks noGrp="1"/>
          </p:cNvSpPr>
          <p:nvPr>
            <p:ph sz="half" idx="29"/>
          </p:nvPr>
        </p:nvSpPr>
        <p:spPr/>
        <p:txBody>
          <a:bodyPr/>
          <a:lstStyle/>
          <a:p>
            <a:r>
              <a:rPr lang="en-GB" b="1" dirty="0"/>
              <a:t>Omnichannel</a:t>
            </a:r>
          </a:p>
          <a:p>
            <a:r>
              <a:rPr lang="en-GB" dirty="0"/>
              <a:t>Enables instant engagement and connectivity between agents and customers and gives supervisors real-time visibility into operational efficiency.</a:t>
            </a:r>
          </a:p>
        </p:txBody>
      </p:sp>
      <p:sp>
        <p:nvSpPr>
          <p:cNvPr id="10" name="Title">
            <a:extLst>
              <a:ext uri="{FF2B5EF4-FFF2-40B4-BE49-F238E27FC236}">
                <a16:creationId xmlns:a16="http://schemas.microsoft.com/office/drawing/2014/main" id="{00950D3E-D86E-48B6-830E-354D53A98547}"/>
              </a:ext>
            </a:extLst>
          </p:cNvPr>
          <p:cNvSpPr>
            <a:spLocks noGrp="1"/>
          </p:cNvSpPr>
          <p:nvPr>
            <p:ph type="title"/>
          </p:nvPr>
        </p:nvSpPr>
        <p:spPr/>
        <p:txBody>
          <a:bodyPr/>
          <a:lstStyle/>
          <a:p>
            <a:r>
              <a:rPr lang="en-GB" dirty="0"/>
              <a:t>Customer </a:t>
            </a:r>
            <a:r>
              <a:rPr lang="en-GB" dirty="0">
                <a:solidFill>
                  <a:schemeClr val="accent1"/>
                </a:solidFill>
              </a:rPr>
              <a:t>Service</a:t>
            </a:r>
          </a:p>
        </p:txBody>
      </p:sp>
      <p:sp>
        <p:nvSpPr>
          <p:cNvPr id="13" name="Subtitle">
            <a:extLst>
              <a:ext uri="{FF2B5EF4-FFF2-40B4-BE49-F238E27FC236}">
                <a16:creationId xmlns:a16="http://schemas.microsoft.com/office/drawing/2014/main" id="{3C9BB504-09AC-4BC3-A89D-53FC4B98BF48}"/>
              </a:ext>
            </a:extLst>
          </p:cNvPr>
          <p:cNvSpPr>
            <a:spLocks noGrp="1"/>
          </p:cNvSpPr>
          <p:nvPr>
            <p:ph type="body" sz="quarter" idx="13"/>
          </p:nvPr>
        </p:nvSpPr>
        <p:spPr/>
        <p:txBody>
          <a:bodyPr>
            <a:normAutofit/>
          </a:bodyPr>
          <a:lstStyle/>
          <a:p>
            <a:r>
              <a:rPr lang="pt-PT" dirty="0"/>
              <a:t>Wave Release 1</a:t>
            </a:r>
            <a:endParaRPr lang="en-GB" dirty="0"/>
          </a:p>
        </p:txBody>
      </p:sp>
      <p:sp>
        <p:nvSpPr>
          <p:cNvPr id="69" name="Text Placeholder 68">
            <a:extLst>
              <a:ext uri="{FF2B5EF4-FFF2-40B4-BE49-F238E27FC236}">
                <a16:creationId xmlns:a16="http://schemas.microsoft.com/office/drawing/2014/main" id="{FFF5659D-7865-4C27-9B6B-2D3AEFD7EFEB}"/>
              </a:ext>
            </a:extLst>
          </p:cNvPr>
          <p:cNvSpPr>
            <a:spLocks noGrp="1"/>
          </p:cNvSpPr>
          <p:nvPr>
            <p:ph type="body" sz="quarter" idx="14"/>
          </p:nvPr>
        </p:nvSpPr>
        <p:spPr/>
        <p:txBody>
          <a:bodyPr/>
          <a:lstStyle/>
          <a:p>
            <a:r>
              <a:rPr lang="en-GB" dirty="0"/>
              <a:t>2023</a:t>
            </a:r>
          </a:p>
        </p:txBody>
      </p:sp>
      <p:pic>
        <p:nvPicPr>
          <p:cNvPr id="5" name="Picture Placeholder 4" descr="A person sitting at a table in front of a window&#10;&#10;Description automatically generated">
            <a:extLst>
              <a:ext uri="{FF2B5EF4-FFF2-40B4-BE49-F238E27FC236}">
                <a16:creationId xmlns:a16="http://schemas.microsoft.com/office/drawing/2014/main" id="{E3C32E4E-37FC-4CAD-BA1E-F8F0CDDAB46F}"/>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887207" y="1989138"/>
            <a:ext cx="1980000" cy="1980000"/>
          </a:xfrm>
        </p:spPr>
      </p:pic>
      <p:pic>
        <p:nvPicPr>
          <p:cNvPr id="25" name="Picture Placeholder 24" descr="A picture containing person, person, standing, young&#10;&#10;Description automatically generated">
            <a:extLst>
              <a:ext uri="{FF2B5EF4-FFF2-40B4-BE49-F238E27FC236}">
                <a16:creationId xmlns:a16="http://schemas.microsoft.com/office/drawing/2014/main" id="{8CDEC427-7B50-4933-9DB4-A3D8CC877D5E}"/>
              </a:ext>
            </a:extLst>
          </p:cNvPr>
          <p:cNvPicPr>
            <a:picLocks noGrp="1" noChangeAspect="1"/>
          </p:cNvPicPr>
          <p:nvPr>
            <p:ph type="pic" sz="quarter" idx="30"/>
          </p:nvPr>
        </p:nvPicPr>
        <p:blipFill rotWithShape="1">
          <a:blip r:embed="rId3" cstate="screen">
            <a:extLst>
              <a:ext uri="{28A0092B-C50C-407E-A947-70E740481C1C}">
                <a14:useLocalDpi xmlns:a14="http://schemas.microsoft.com/office/drawing/2010/main"/>
              </a:ext>
            </a:extLst>
          </a:blip>
          <a:srcRect/>
          <a:stretch/>
        </p:blipFill>
        <p:spPr>
          <a:xfrm>
            <a:off x="9324794" y="1989138"/>
            <a:ext cx="1980000" cy="1980000"/>
          </a:xfrm>
        </p:spPr>
      </p:pic>
      <p:pic>
        <p:nvPicPr>
          <p:cNvPr id="6" name="Picture Placeholder 5" descr="A picture containing computer, person&#10;&#10;Description automatically generated">
            <a:extLst>
              <a:ext uri="{FF2B5EF4-FFF2-40B4-BE49-F238E27FC236}">
                <a16:creationId xmlns:a16="http://schemas.microsoft.com/office/drawing/2014/main" id="{DA94EB9E-4E52-4D21-A05B-0DCCDFC086FB}"/>
              </a:ext>
            </a:extLst>
          </p:cNvPr>
          <p:cNvPicPr>
            <a:picLocks noGrp="1" noChangeAspect="1"/>
          </p:cNvPicPr>
          <p:nvPr>
            <p:ph type="pic" sz="quarter" idx="26"/>
          </p:nvPr>
        </p:nvPicPr>
        <p:blipFill rotWithShape="1">
          <a:blip r:embed="rId4"/>
          <a:srcRect l="26557" t="-1" r="12741" b="5127"/>
          <a:stretch/>
        </p:blipFill>
        <p:spPr>
          <a:xfrm>
            <a:off x="3700007" y="1989138"/>
            <a:ext cx="1980000" cy="1980000"/>
          </a:xfrm>
        </p:spPr>
      </p:pic>
      <p:pic>
        <p:nvPicPr>
          <p:cNvPr id="14" name="Picture Placeholder 13" descr="A person sitting on a couch reading a book&#10;&#10;Description automatically generated with low confidence">
            <a:extLst>
              <a:ext uri="{FF2B5EF4-FFF2-40B4-BE49-F238E27FC236}">
                <a16:creationId xmlns:a16="http://schemas.microsoft.com/office/drawing/2014/main" id="{2FAEB529-7202-4C12-9B85-A90F2B9B7379}"/>
              </a:ext>
            </a:extLst>
          </p:cNvPr>
          <p:cNvPicPr>
            <a:picLocks noGrp="1" noChangeAspect="1"/>
          </p:cNvPicPr>
          <p:nvPr>
            <p:ph type="pic" sz="quarter" idx="28"/>
          </p:nvPr>
        </p:nvPicPr>
        <p:blipFill rotWithShape="1">
          <a:blip r:embed="rId5"/>
          <a:srcRect l="28013" r="5321"/>
          <a:stretch/>
        </p:blipFill>
        <p:spPr>
          <a:xfrm>
            <a:off x="6511995" y="1989138"/>
            <a:ext cx="1980000" cy="1980000"/>
          </a:xfrm>
        </p:spPr>
      </p:pic>
      <p:pic>
        <p:nvPicPr>
          <p:cNvPr id="3" name="Graphic 2" descr="Link with solid fill">
            <a:hlinkClick r:id="rId6"/>
            <a:extLst>
              <a:ext uri="{FF2B5EF4-FFF2-40B4-BE49-F238E27FC236}">
                <a16:creationId xmlns:a16="http://schemas.microsoft.com/office/drawing/2014/main" id="{A7037E14-77A8-4BC9-A4B1-EA3381568A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8307" y="234915"/>
            <a:ext cx="914400" cy="914400"/>
          </a:xfrm>
          <a:prstGeom prst="rect">
            <a:avLst/>
          </a:prstGeom>
        </p:spPr>
      </p:pic>
    </p:spTree>
    <p:extLst>
      <p:ext uri="{BB962C8B-B14F-4D97-AF65-F5344CB8AC3E}">
        <p14:creationId xmlns:p14="http://schemas.microsoft.com/office/powerpoint/2010/main" val="135863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Create email templates with new template designer</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1266" name="Picture 2" descr="The image displays the enhanced email editor experience">
            <a:extLst>
              <a:ext uri="{FF2B5EF4-FFF2-40B4-BE49-F238E27FC236}">
                <a16:creationId xmlns:a16="http://schemas.microsoft.com/office/drawing/2014/main" id="{3E932E45-8E7C-99E4-9D40-D45D4045F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843" y="2084144"/>
            <a:ext cx="74295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8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will </a:t>
            </a:r>
            <a:r>
              <a:rPr lang="en-GB" sz="1600" b="1" dirty="0"/>
              <a:t>experience the new view by default because the enhanced transcript viewer helps in better adaptive card rendering </a:t>
            </a:r>
            <a:r>
              <a:rPr lang="en-GB" sz="1600" dirty="0"/>
              <a:t>with clearer spacing and cut-off points in the conversation.</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The enhanced transcript viewer is enabled out of the box. </a:t>
            </a:r>
          </a:p>
          <a:p>
            <a:r>
              <a:rPr lang="en-GB" sz="1600" dirty="0"/>
              <a:t>For a cohesive agent experience, we have brought about feature parity in the transcript viewer for both voice and digital messaging channels.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Enhanced transcript viewer available by default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6371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Enhanced transcript viewer available by default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2290" name="Picture 2" descr="The new transcript viewer">
            <a:extLst>
              <a:ext uri="{FF2B5EF4-FFF2-40B4-BE49-F238E27FC236}">
                <a16:creationId xmlns:a16="http://schemas.microsoft.com/office/drawing/2014/main" id="{BBEEB720-2110-B63B-1C8E-855053FC2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2454049"/>
            <a:ext cx="71437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1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Color-coded case status and icons for priority help agents find the required information quickly, visualize key information, and prioritize cases accordingly.</a:t>
            </a:r>
          </a:p>
          <a:p>
            <a:pPr marL="0" indent="0">
              <a:buNone/>
            </a:pPr>
            <a:r>
              <a:rPr lang="en-GB" sz="1600" dirty="0"/>
              <a:t>The enhanced process of adding a case to a queue helps agents understand the queue to which a case belongs, saving them multiple clicks, and displays only relevant queues to which a case can be added.</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850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Color-coded priority icons.</a:t>
            </a:r>
          </a:p>
          <a:p>
            <a:r>
              <a:rPr lang="en-GB" sz="1600" dirty="0"/>
              <a:t>Color-coded case statuses for easy discoverability.</a:t>
            </a:r>
          </a:p>
          <a:p>
            <a:r>
              <a:rPr lang="en-GB" sz="1600" dirty="0"/>
              <a:t>Improved process of adding a case to a queue. </a:t>
            </a:r>
          </a:p>
          <a:p>
            <a:r>
              <a:rPr lang="en-GB" sz="1600" dirty="0"/>
              <a:t>The Worked by field on the case displays a filtered list of members belonging to the private queue to which a case is added. </a:t>
            </a:r>
          </a:p>
          <a:p>
            <a:r>
              <a:rPr lang="en-GB" sz="1600" dirty="0"/>
              <a:t>Enhanced case resolution process.</a:t>
            </a:r>
          </a:p>
          <a:p>
            <a:r>
              <a:rPr lang="en-GB" sz="1600" dirty="0"/>
              <a:t>The improved case resolution dialog box offers a clutter-free experience to the users.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Enhancements simplify case management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0750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can </a:t>
            </a:r>
            <a:r>
              <a:rPr lang="en-GB" sz="1600" b="1" dirty="0"/>
              <a:t>mark articles as favourite</a:t>
            </a:r>
            <a:r>
              <a:rPr lang="en-GB" sz="1600" dirty="0"/>
              <a:t> and access these at your convenience. </a:t>
            </a:r>
          </a:p>
          <a:p>
            <a:pPr marL="0" indent="0">
              <a:buNone/>
            </a:pPr>
            <a:r>
              <a:rPr lang="en-GB" sz="1600" dirty="0"/>
              <a:t>Agents can also </a:t>
            </a:r>
            <a:r>
              <a:rPr lang="en-GB" sz="1600" b="1" dirty="0"/>
              <a:t>add or remove </a:t>
            </a:r>
            <a:r>
              <a:rPr lang="en-GB" sz="1600" dirty="0"/>
              <a:t>articles from the favourite list to keep the list relevant. </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Add or remove articles from the favourite list.</a:t>
            </a:r>
          </a:p>
          <a:p>
            <a:r>
              <a:rPr lang="en-GB" sz="1600" dirty="0"/>
              <a:t>View favourite articles in the form-embedded knowledge search control, app-side-panel-based knowledge search control, and independent knowledge search control.</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Mark knowledge articles as favourite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68107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Mark knowledge articles as favourite</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3314" name="Picture 2" descr="Favorite knowledge articles">
            <a:extLst>
              <a:ext uri="{FF2B5EF4-FFF2-40B4-BE49-F238E27FC236}">
                <a16:creationId xmlns:a16="http://schemas.microsoft.com/office/drawing/2014/main" id="{6A98DA95-C66C-022E-B637-77E75C4A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843" y="1994179"/>
            <a:ext cx="74295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27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Customer Service workspace enables agents to multitask by </a:t>
            </a:r>
            <a:r>
              <a:rPr lang="en-GB" sz="1600" b="1" dirty="0"/>
              <a:t>switching seamlessly between cases, conversations, and issues, without losing the context of the work that's in progress.</a:t>
            </a:r>
          </a:p>
          <a:p>
            <a:pPr marL="0" indent="0">
              <a:buNone/>
            </a:pPr>
            <a:r>
              <a:rPr lang="en-GB" sz="1600" dirty="0"/>
              <a:t>The modern design of the Customer Service workspace app has a new layout for the site map, sessions, and tabs.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850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Sessions and child tabs are displayed horizontally and improved handling of overflow tabs and sessions with tab bar visible only if multiple tabs are present in a session.</a:t>
            </a:r>
          </a:p>
          <a:p>
            <a:r>
              <a:rPr lang="en-GB" sz="1600" dirty="0"/>
              <a:t>Improved site map that's accessed from the Menu with support for grouping and areas.</a:t>
            </a:r>
          </a:p>
          <a:p>
            <a:r>
              <a:rPr lang="en-GB" sz="1600" dirty="0"/>
              <a:t>Improved accessibility with 400 percent zoom mode and increased predictability of session closure in multisession apps.</a:t>
            </a:r>
          </a:p>
          <a:p>
            <a:r>
              <a:rPr lang="en-GB" sz="1600" dirty="0"/>
              <a:t>In-app notifications aligned with the multisession navigation.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Multitask efficiently with enhanced workspace layout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67097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New timeline enhancements </a:t>
            </a:r>
            <a:r>
              <a:rPr lang="en-GB" sz="1600" dirty="0"/>
              <a:t>help agents improve productivity and save time when they help customers by making it easier to capture notes and view content.</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Choose a timeline layout between roomy and cozy.</a:t>
            </a:r>
          </a:p>
          <a:p>
            <a:r>
              <a:rPr lang="en-GB" sz="1600" dirty="0"/>
              <a:t>Copy a note using the copy-to-clipboard command.</a:t>
            </a:r>
          </a:p>
          <a:p>
            <a:r>
              <a:rPr lang="en-GB" sz="1600" dirty="0"/>
              <a:t>See consolidated inline images and files in the notes.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7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 agent productivity in timeline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7575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can </a:t>
            </a:r>
            <a:r>
              <a:rPr lang="en-GB" sz="1600" b="1" dirty="0"/>
              <a:t>maintain visibility of new activity on work items. </a:t>
            </a:r>
          </a:p>
          <a:p>
            <a:pPr marL="0" indent="0">
              <a:buNone/>
            </a:pPr>
            <a:r>
              <a:rPr lang="en-GB" sz="1600" dirty="0"/>
              <a:t>Mark work items to revisit later.</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Work items can be filtered by read or unread status in the inbox.</a:t>
            </a:r>
          </a:p>
          <a:p>
            <a:r>
              <a:rPr lang="en-GB" sz="1600" dirty="0"/>
              <a:t>Cards will show work items as read or unread using visual indicators.</a:t>
            </a:r>
          </a:p>
          <a:p>
            <a:r>
              <a:rPr lang="en-GB" sz="1600" dirty="0"/>
              <a:t>Work items can be manually marked as read or unread by selecting a button.</a:t>
            </a:r>
          </a:p>
          <a:p>
            <a:r>
              <a:rPr lang="en-GB" sz="1600" dirty="0"/>
              <a:t>A number of unread work items is displayed next to each view.</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5 May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Filter work items by read or unread</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29500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Filter work items by read or unread</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7" name="Picture 6">
            <a:extLst>
              <a:ext uri="{FF2B5EF4-FFF2-40B4-BE49-F238E27FC236}">
                <a16:creationId xmlns:a16="http://schemas.microsoft.com/office/drawing/2014/main" id="{D4B8635B-70F5-AFBD-B43A-F4779897F58B}"/>
              </a:ext>
            </a:extLst>
          </p:cNvPr>
          <p:cNvPicPr>
            <a:picLocks noChangeAspect="1"/>
          </p:cNvPicPr>
          <p:nvPr/>
        </p:nvPicPr>
        <p:blipFill>
          <a:blip r:embed="rId2"/>
          <a:stretch>
            <a:fillRect/>
          </a:stretch>
        </p:blipFill>
        <p:spPr>
          <a:xfrm>
            <a:off x="3394069" y="2226142"/>
            <a:ext cx="5403048" cy="3551228"/>
          </a:xfrm>
          <a:prstGeom prst="rect">
            <a:avLst/>
          </a:prstGeom>
        </p:spPr>
      </p:pic>
    </p:spTree>
    <p:extLst>
      <p:ext uri="{BB962C8B-B14F-4D97-AF65-F5344CB8AC3E}">
        <p14:creationId xmlns:p14="http://schemas.microsoft.com/office/powerpoint/2010/main" val="10971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1">
            <a:extLst>
              <a:ext uri="{FF2B5EF4-FFF2-40B4-BE49-F238E27FC236}">
                <a16:creationId xmlns:a16="http://schemas.microsoft.com/office/drawing/2014/main" id="{1A1491BF-8693-4737-86E7-41EBE49D1AFF}"/>
              </a:ext>
            </a:extLst>
          </p:cNvPr>
          <p:cNvSpPr>
            <a:spLocks noGrp="1"/>
          </p:cNvSpPr>
          <p:nvPr>
            <p:ph sz="half" idx="1"/>
          </p:nvPr>
        </p:nvSpPr>
        <p:spPr/>
        <p:txBody>
          <a:bodyPr>
            <a:normAutofit/>
          </a:bodyPr>
          <a:lstStyle/>
          <a:p>
            <a:r>
              <a:rPr lang="en-GB" b="1" dirty="0"/>
              <a:t>Supervisor experiences</a:t>
            </a:r>
          </a:p>
          <a:p>
            <a:r>
              <a:rPr lang="en-GB" dirty="0"/>
              <a:t>Enable supervisors to monitor and improve contact centre operations.</a:t>
            </a:r>
          </a:p>
        </p:txBody>
      </p:sp>
      <p:sp>
        <p:nvSpPr>
          <p:cNvPr id="13" name="Content 2">
            <a:extLst>
              <a:ext uri="{FF2B5EF4-FFF2-40B4-BE49-F238E27FC236}">
                <a16:creationId xmlns:a16="http://schemas.microsoft.com/office/drawing/2014/main" id="{10392644-871E-48B3-95DC-DED64945DE5B}"/>
              </a:ext>
            </a:extLst>
          </p:cNvPr>
          <p:cNvSpPr>
            <a:spLocks noGrp="1"/>
          </p:cNvSpPr>
          <p:nvPr>
            <p:ph sz="half" idx="2"/>
          </p:nvPr>
        </p:nvSpPr>
        <p:spPr/>
        <p:txBody>
          <a:bodyPr/>
          <a:lstStyle/>
          <a:p>
            <a:r>
              <a:rPr lang="en-GB" b="1" dirty="0"/>
              <a:t>Teams integration</a:t>
            </a:r>
          </a:p>
          <a:p>
            <a:r>
              <a:rPr lang="en-GB" dirty="0"/>
              <a:t>Provide agents with seamless integrations between Dynamics 365 and Microsoft Teams.</a:t>
            </a:r>
          </a:p>
        </p:txBody>
      </p:sp>
      <p:sp>
        <p:nvSpPr>
          <p:cNvPr id="14" name="Content 3">
            <a:extLst>
              <a:ext uri="{FF2B5EF4-FFF2-40B4-BE49-F238E27FC236}">
                <a16:creationId xmlns:a16="http://schemas.microsoft.com/office/drawing/2014/main" id="{89FF737C-EBCB-4096-A507-3C71C2F90B6E}"/>
              </a:ext>
            </a:extLst>
          </p:cNvPr>
          <p:cNvSpPr>
            <a:spLocks noGrp="1"/>
          </p:cNvSpPr>
          <p:nvPr>
            <p:ph sz="half" idx="27"/>
          </p:nvPr>
        </p:nvSpPr>
        <p:spPr/>
        <p:txBody>
          <a:bodyPr/>
          <a:lstStyle/>
          <a:p>
            <a:r>
              <a:rPr lang="en-GB" b="1" dirty="0"/>
              <a:t>Unified routing</a:t>
            </a:r>
          </a:p>
          <a:p>
            <a:r>
              <a:rPr lang="en-GB" dirty="0"/>
              <a:t>Intelligent work item classification and omnichannel routing capabilities enable the flexibility and automation of AI-enabled workflows.</a:t>
            </a:r>
          </a:p>
        </p:txBody>
      </p:sp>
      <p:sp>
        <p:nvSpPr>
          <p:cNvPr id="2" name="Title">
            <a:extLst>
              <a:ext uri="{FF2B5EF4-FFF2-40B4-BE49-F238E27FC236}">
                <a16:creationId xmlns:a16="http://schemas.microsoft.com/office/drawing/2014/main" id="{68609E51-4979-4662-857B-10B7B3AF285D}"/>
              </a:ext>
            </a:extLst>
          </p:cNvPr>
          <p:cNvSpPr>
            <a:spLocks noGrp="1"/>
          </p:cNvSpPr>
          <p:nvPr>
            <p:ph type="title"/>
          </p:nvPr>
        </p:nvSpPr>
        <p:spPr/>
        <p:txBody>
          <a:bodyPr/>
          <a:lstStyle/>
          <a:p>
            <a:r>
              <a:rPr lang="en-GB" dirty="0"/>
              <a:t>Customer </a:t>
            </a:r>
            <a:r>
              <a:rPr lang="en-GB" dirty="0">
                <a:solidFill>
                  <a:schemeClr val="accent1"/>
                </a:solidFill>
              </a:rPr>
              <a:t>Service</a:t>
            </a:r>
          </a:p>
        </p:txBody>
      </p:sp>
      <p:sp>
        <p:nvSpPr>
          <p:cNvPr id="3" name="Subtitle">
            <a:extLst>
              <a:ext uri="{FF2B5EF4-FFF2-40B4-BE49-F238E27FC236}">
                <a16:creationId xmlns:a16="http://schemas.microsoft.com/office/drawing/2014/main" id="{4D6C5C61-21DE-4D15-B3E3-F7D5628A9172}"/>
              </a:ext>
            </a:extLst>
          </p:cNvPr>
          <p:cNvSpPr>
            <a:spLocks noGrp="1"/>
          </p:cNvSpPr>
          <p:nvPr>
            <p:ph type="body" sz="quarter" idx="13"/>
          </p:nvPr>
        </p:nvSpPr>
        <p:spPr/>
        <p:txBody>
          <a:bodyPr>
            <a:normAutofit/>
          </a:bodyPr>
          <a:lstStyle/>
          <a:p>
            <a:r>
              <a:rPr lang="pt-PT" dirty="0"/>
              <a:t>Wave Release 1</a:t>
            </a:r>
            <a:endParaRPr lang="en-GB" dirty="0"/>
          </a:p>
        </p:txBody>
      </p:sp>
      <p:sp>
        <p:nvSpPr>
          <p:cNvPr id="4" name="Text Placeholder 3">
            <a:extLst>
              <a:ext uri="{FF2B5EF4-FFF2-40B4-BE49-F238E27FC236}">
                <a16:creationId xmlns:a16="http://schemas.microsoft.com/office/drawing/2014/main" id="{19199517-79FA-4A22-9CDB-CAD6BB59A2F5}"/>
              </a:ext>
            </a:extLst>
          </p:cNvPr>
          <p:cNvSpPr>
            <a:spLocks noGrp="1"/>
          </p:cNvSpPr>
          <p:nvPr>
            <p:ph type="body" sz="quarter" idx="14"/>
          </p:nvPr>
        </p:nvSpPr>
        <p:spPr/>
        <p:txBody>
          <a:bodyPr/>
          <a:lstStyle/>
          <a:p>
            <a:r>
              <a:rPr lang="en-GB" dirty="0"/>
              <a:t>2023</a:t>
            </a:r>
          </a:p>
        </p:txBody>
      </p:sp>
      <p:pic>
        <p:nvPicPr>
          <p:cNvPr id="15" name="Picture Placeholder 14" descr="A person sitting at a table in front of a window&#10;&#10;Description automatically generated">
            <a:extLst>
              <a:ext uri="{FF2B5EF4-FFF2-40B4-BE49-F238E27FC236}">
                <a16:creationId xmlns:a16="http://schemas.microsoft.com/office/drawing/2014/main" id="{C9481830-9F11-4F25-9A81-397ABF73DE1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990795" y="1985456"/>
            <a:ext cx="2340000" cy="2340000"/>
          </a:xfrm>
        </p:spPr>
      </p:pic>
      <p:pic>
        <p:nvPicPr>
          <p:cNvPr id="8" name="Picture Placeholder 7" descr="A picture containing computer, person&#10;&#10;Description automatically generated">
            <a:extLst>
              <a:ext uri="{FF2B5EF4-FFF2-40B4-BE49-F238E27FC236}">
                <a16:creationId xmlns:a16="http://schemas.microsoft.com/office/drawing/2014/main" id="{798E2B86-55DB-4F5E-823B-429B1074964D}"/>
              </a:ext>
            </a:extLst>
          </p:cNvPr>
          <p:cNvPicPr>
            <a:picLocks noGrp="1" noChangeAspect="1"/>
          </p:cNvPicPr>
          <p:nvPr>
            <p:ph type="pic" sz="quarter" idx="26"/>
          </p:nvPr>
        </p:nvPicPr>
        <p:blipFill rotWithShape="1">
          <a:blip r:embed="rId3"/>
          <a:srcRect l="25180" r="13986" b="4921"/>
          <a:stretch/>
        </p:blipFill>
        <p:spPr>
          <a:xfrm>
            <a:off x="4925751" y="1985456"/>
            <a:ext cx="2340000" cy="2340000"/>
          </a:xfrm>
        </p:spPr>
      </p:pic>
      <p:pic>
        <p:nvPicPr>
          <p:cNvPr id="16" name="Picture Placeholder 15" descr="A person sitting on a couch reading a book&#10;&#10;Description automatically generated with low confidence">
            <a:extLst>
              <a:ext uri="{FF2B5EF4-FFF2-40B4-BE49-F238E27FC236}">
                <a16:creationId xmlns:a16="http://schemas.microsoft.com/office/drawing/2014/main" id="{2BF28CA1-B08C-4E89-99B7-FA1DADA8F7BD}"/>
              </a:ext>
            </a:extLst>
          </p:cNvPr>
          <p:cNvPicPr>
            <a:picLocks noGrp="1" noChangeAspect="1"/>
          </p:cNvPicPr>
          <p:nvPr>
            <p:ph type="pic" sz="quarter" idx="28"/>
          </p:nvPr>
        </p:nvPicPr>
        <p:blipFill rotWithShape="1">
          <a:blip r:embed="rId4"/>
          <a:srcRect l="27589" r="5744"/>
          <a:stretch/>
        </p:blipFill>
        <p:spPr>
          <a:xfrm>
            <a:off x="8772194" y="1985456"/>
            <a:ext cx="2340000" cy="2340000"/>
          </a:xfrm>
        </p:spPr>
      </p:pic>
    </p:spTree>
    <p:extLst>
      <p:ext uri="{BB962C8B-B14F-4D97-AF65-F5344CB8AC3E}">
        <p14:creationId xmlns:p14="http://schemas.microsoft.com/office/powerpoint/2010/main" val="127738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will be able to </a:t>
            </a:r>
            <a:r>
              <a:rPr lang="en-GB" sz="1600" b="1" dirty="0"/>
              <a:t>navigate to any view assigned to their profile and sort those views with minimal action</a:t>
            </a:r>
            <a:r>
              <a:rPr lang="en-GB" sz="1600" dirty="0"/>
              <a:t>. </a:t>
            </a:r>
          </a:p>
          <a:p>
            <a:pPr marL="0" indent="0">
              <a:buNone/>
            </a:pPr>
            <a:r>
              <a:rPr lang="en-GB" sz="1600" dirty="0"/>
              <a:t>Increasing the speed with which they can identify work items assigned to them and monitor their workload will help improve the time to resolution.</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92500"/>
          </a:bodyPr>
          <a:lstStyle/>
          <a:p>
            <a:pPr marL="0" indent="0">
              <a:buNone/>
            </a:pPr>
            <a:endParaRPr lang="en-GB" sz="1600" dirty="0"/>
          </a:p>
          <a:p>
            <a:pPr marL="0" indent="0">
              <a:buNone/>
            </a:pPr>
            <a:endParaRPr lang="en-GB" sz="1600" dirty="0"/>
          </a:p>
          <a:p>
            <a:pPr marL="0" indent="0">
              <a:buNone/>
            </a:pPr>
            <a:endParaRPr lang="en-GB" sz="1600" dirty="0"/>
          </a:p>
          <a:p>
            <a:r>
              <a:rPr lang="en-GB" sz="1600" dirty="0"/>
              <a:t>The customer service agent who has an inbox-enabled profile signs into the Customer Service workspace, and then selects the Inbox tab.</a:t>
            </a:r>
          </a:p>
          <a:p>
            <a:r>
              <a:rPr lang="en-GB" sz="1600" dirty="0"/>
              <a:t>The agent sees the inbox with left panel expanded by default, and the first view on the list is displayed.</a:t>
            </a:r>
          </a:p>
          <a:p>
            <a:r>
              <a:rPr lang="en-GB" sz="1600" dirty="0"/>
              <a:t>When the agent leaves the inbox and then returns, the left pane is still in the state (collapsed or expanded) that they left it in.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5 May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See inbox improvement with collapsible left panel</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17702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workspace enables agents to </a:t>
            </a:r>
            <a:r>
              <a:rPr lang="en-GB" sz="1600" b="1" dirty="0"/>
              <a:t>multitask on several cases and conversations simultaneously </a:t>
            </a:r>
            <a:r>
              <a:rPr lang="en-GB" sz="1600" dirty="0"/>
              <a:t>and the ability to switch between issues without losing context.</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Enhanced Customer Details with inline edit capability.</a:t>
            </a:r>
          </a:p>
          <a:p>
            <a:r>
              <a:rPr lang="en-GB" sz="1600" dirty="0"/>
              <a:t>Enhanced Case Details with inline edit capability.</a:t>
            </a:r>
          </a:p>
          <a:p>
            <a:r>
              <a:rPr lang="en-GB" sz="1600" dirty="0"/>
              <a:t>Enhanced Recent cases control.</a:t>
            </a:r>
          </a:p>
          <a:p>
            <a:r>
              <a:rPr lang="en-GB" sz="1600" dirty="0"/>
              <a:t>Improved form layout.</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31 May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Access improved active conversation form</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970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Access to relevant information while interacting with the customers helps agents understand the conversation context better and avoid navigating to other screens.</a:t>
            </a:r>
          </a:p>
          <a:p>
            <a:pPr marL="0" indent="0">
              <a:buNone/>
            </a:pPr>
            <a:r>
              <a:rPr lang="en-GB" sz="1600" dirty="0"/>
              <a:t>During customer conversations, agents might also want to </a:t>
            </a:r>
            <a:r>
              <a:rPr lang="en-GB" sz="1600" b="1" dirty="0"/>
              <a:t>view information stored in external systems to solve customer issues quickly.</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925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Administrators can add custom fields and drag and drop them on the active conversation form (formerly known as the customer summary) using Power Apps.</a:t>
            </a:r>
          </a:p>
          <a:p>
            <a:r>
              <a:rPr lang="en-GB" sz="1600" dirty="0"/>
              <a:t>While interacting with customers, agents can view data on the fields when the form loads.</a:t>
            </a:r>
          </a:p>
          <a:p>
            <a:r>
              <a:rPr lang="en-GB" sz="1600" dirty="0"/>
              <a:t>Agents can update custom and selected standard fields and save the updates on the form.</a:t>
            </a:r>
          </a:p>
          <a:p>
            <a:r>
              <a:rPr lang="en-GB" sz="1600" dirty="0"/>
              <a:t>Agents can access external data on the form using Canvas apps.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1 Jun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Customize active conversation form</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2168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this feature, they can </a:t>
            </a:r>
            <a:r>
              <a:rPr lang="en-GB" sz="1600" b="1" dirty="0"/>
              <a:t>view the key KPIs</a:t>
            </a:r>
            <a:r>
              <a:rPr lang="en-GB" sz="1600" dirty="0"/>
              <a:t> like SLAs and Case Age on the case grid, perform </a:t>
            </a:r>
            <a:r>
              <a:rPr lang="en-GB" sz="1600" b="1" dirty="0"/>
              <a:t>inline edits </a:t>
            </a:r>
            <a:r>
              <a:rPr lang="en-GB" sz="1600" dirty="0"/>
              <a:t>without navigating to the case form, </a:t>
            </a:r>
            <a:r>
              <a:rPr lang="en-GB" sz="1600" b="1" dirty="0"/>
              <a:t>visualize information like priority and origin with their icons</a:t>
            </a:r>
            <a:r>
              <a:rPr lang="en-GB" sz="1600" dirty="0"/>
              <a:t>, and navigate to the </a:t>
            </a:r>
            <a:r>
              <a:rPr lang="en-GB" sz="1600" b="1" dirty="0"/>
              <a:t>latest interaction </a:t>
            </a:r>
            <a:r>
              <a:rPr lang="en-GB" sz="1600" dirty="0"/>
              <a:t>for the case in a single step.</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Visualize information like priority and the origin channel with their icons and agents assigned to the cases with their avatars.</a:t>
            </a:r>
          </a:p>
          <a:p>
            <a:r>
              <a:rPr lang="en-GB" sz="1600" dirty="0"/>
              <a:t>View key KPIs, such as case age, next SLA breach, and latest activity to make faster decisions.</a:t>
            </a:r>
          </a:p>
          <a:p>
            <a:r>
              <a:rPr lang="en-GB" sz="1600" dirty="0"/>
              <a:t>Perform inline edits and use quick navigation to respond to the latest communication.</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31 Jul 2022</a:t>
            </a:r>
          </a:p>
          <a:p>
            <a:pPr marL="0" indent="0">
              <a:buNone/>
            </a:pPr>
            <a:r>
              <a:rPr lang="en-GB" sz="1600" b="1" dirty="0"/>
              <a:t>Early Access: </a:t>
            </a:r>
            <a:r>
              <a:rPr lang="en-GB" sz="1600" dirty="0"/>
              <a:t>-</a:t>
            </a:r>
          </a:p>
          <a:p>
            <a:pPr marL="0" indent="0">
              <a:buNone/>
            </a:pPr>
            <a:r>
              <a:rPr lang="en-GB" sz="1600" b="1" dirty="0"/>
              <a:t>General Availability: </a:t>
            </a:r>
            <a:r>
              <a:rPr lang="en-GB" sz="1600" dirty="0"/>
              <a:t>1 Jul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 agent productivity with modernized case grids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20607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This update provides flexibility for agents to </a:t>
            </a:r>
            <a:r>
              <a:rPr lang="en-GB" sz="1600" b="1" dirty="0"/>
              <a:t>create a case from a note on the timeline</a:t>
            </a:r>
            <a:r>
              <a:rPr lang="en-GB" sz="1600" dirty="0"/>
              <a:t> without requiring extra steps.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Create an entity record from a note on the timeline. Entities that are currently supported are case, account, and contact. </a:t>
            </a:r>
          </a:p>
          <a:p>
            <a:r>
              <a:rPr lang="en-GB" sz="1600" dirty="0"/>
              <a:t>Relate the note from one entity record to another: Agents can transfer the note they took on an account or contact timeline to an existing case.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Jul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Relate notes and create entities from notes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5152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In this release, we will provide </a:t>
            </a:r>
            <a:r>
              <a:rPr lang="en-GB" sz="1600" b="1" dirty="0"/>
              <a:t>more granular agent forecasts at 15-minute intervals</a:t>
            </a:r>
            <a:r>
              <a:rPr lang="en-GB" sz="1600" dirty="0"/>
              <a:t> that customer service managers can use to create agent schedules for voice and digital channels.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Customer service managers can also forecast the number of agents needed to handle forecasted conversation volumes at 15-minute intervals.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28 Apr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Forecast agent demand to handle customer conversations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79493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Agent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Forecast agent demand to handle customer conversations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5362" name="Picture 2">
            <a:extLst>
              <a:ext uri="{FF2B5EF4-FFF2-40B4-BE49-F238E27FC236}">
                <a16:creationId xmlns:a16="http://schemas.microsoft.com/office/drawing/2014/main" id="{5EF43FE5-B5A8-6C73-5C91-B1CFD3E3B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12" y="2171237"/>
            <a:ext cx="71151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4064198479"/>
              </p:ext>
            </p:extLst>
          </p:nvPr>
        </p:nvGraphicFramePr>
        <p:xfrm>
          <a:off x="1277891" y="1892765"/>
          <a:ext cx="9636219" cy="307247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Create and manage cases efficiently with enhanced case form</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Find email templates faster with enhanced template selection</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Keep track of conversations with AI-generated summaries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Create email templates with new template designer</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Enhanced transcript viewer available by default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6732">
                <a:tc>
                  <a:txBody>
                    <a:bodyPr/>
                    <a:lstStyle/>
                    <a:p>
                      <a:pPr>
                        <a:lnSpc>
                          <a:spcPct val="90000"/>
                        </a:lnSpc>
                        <a:spcAft>
                          <a:spcPts val="1000"/>
                        </a:spcAft>
                      </a:pPr>
                      <a:r>
                        <a:rPr lang="en-GB" sz="1200" b="0" noProof="0" dirty="0">
                          <a:solidFill>
                            <a:schemeClr val="tx1"/>
                          </a:solidFill>
                          <a:latin typeface="+mn-lt"/>
                        </a:rPr>
                        <a:t>Enhancements simplify case management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212743" y="4847367"/>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553731" y="5531367"/>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53477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2401467106"/>
              </p:ext>
            </p:extLst>
          </p:nvPr>
        </p:nvGraphicFramePr>
        <p:xfrm>
          <a:off x="1277891" y="1892765"/>
          <a:ext cx="9636219" cy="307247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Mark knowledge articles as favourite</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Multitask efficiently with enhanced workspace layout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Improve agent productivity in timeline</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7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Filter work items by read or unread</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5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See inbox improvement with collapsible left panel</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5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6732">
                <a:tc>
                  <a:txBody>
                    <a:bodyPr/>
                    <a:lstStyle/>
                    <a:p>
                      <a:pPr>
                        <a:lnSpc>
                          <a:spcPct val="90000"/>
                        </a:lnSpc>
                        <a:spcAft>
                          <a:spcPts val="1000"/>
                        </a:spcAft>
                      </a:pPr>
                      <a:r>
                        <a:rPr lang="en-GB" sz="1200" b="0" noProof="0" dirty="0">
                          <a:solidFill>
                            <a:schemeClr val="tx1"/>
                          </a:solidFill>
                          <a:latin typeface="+mn-lt"/>
                        </a:rPr>
                        <a:t>Access improved active conversation form</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31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212743" y="4847367"/>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553731" y="5531367"/>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9355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2255492130"/>
              </p:ext>
            </p:extLst>
          </p:nvPr>
        </p:nvGraphicFramePr>
        <p:xfrm>
          <a:off x="1277891" y="1892765"/>
          <a:ext cx="9636219" cy="2645739"/>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Customize active conversation form</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Jun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Improve agent productivity with modernized case grids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31 Jul 2022</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Relate notes and create entities from notes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GB" sz="1200" b="0" noProof="0" dirty="0">
                          <a:solidFill>
                            <a:schemeClr val="tx1"/>
                          </a:solidFill>
                          <a:latin typeface="+mn-lt"/>
                        </a:rPr>
                        <a:t>-</a:t>
                      </a:r>
                      <a:endParaRPr lang="en-US" sz="1200" b="0" noProof="0" dirty="0">
                        <a:solidFill>
                          <a:schemeClr val="tx1"/>
                        </a:solidFill>
                        <a:latin typeface="+mn-lt"/>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Jul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Forecast agent demand to handle customer conversations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28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Forecast case volumes daily and at 15-minute intervals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28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4277869" y="4465530"/>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618857" y="5149530"/>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99469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Administrators can use agent experience profiles to create </a:t>
            </a:r>
            <a:r>
              <a:rPr lang="en-GB" sz="1600" b="1" dirty="0"/>
              <a:t>custom profiles with specific session templates</a:t>
            </a:r>
            <a:r>
              <a:rPr lang="en-GB" sz="1600" dirty="0"/>
              <a:t>, conversation channels, and productivity tools.</a:t>
            </a:r>
          </a:p>
          <a:p>
            <a:pPr marL="0" indent="0">
              <a:buNone/>
            </a:pPr>
            <a:r>
              <a:rPr lang="en-GB" sz="1600" dirty="0"/>
              <a:t>The profiles can then be assigned to all users as a default profile or mapped to security roles.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Set a custom agent experience profile as the default profile.</a:t>
            </a:r>
          </a:p>
          <a:p>
            <a:r>
              <a:rPr lang="en-GB" sz="1600" dirty="0"/>
              <a:t>Associate an agent experience profile with a security role.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endParaRPr lang="en-GB" sz="1600" dirty="0"/>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Assign agent experience profiles based on security roles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99461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a:t>
            </a:r>
            <a:r>
              <a:rPr lang="en-GB" sz="1600" b="1" dirty="0"/>
              <a:t>eliminate the need for agents to read lengthy case details, notes, and email threads</a:t>
            </a:r>
            <a:r>
              <a:rPr lang="en-GB" sz="1600" dirty="0"/>
              <a:t>, enabling them to deliver exceptional customer service in less time.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A simple-to-read natural language summary</a:t>
            </a:r>
          </a:p>
          <a:p>
            <a:r>
              <a:rPr lang="en-GB" sz="1600" dirty="0"/>
              <a:t>The ability for agents to regenerate a summary on demand</a:t>
            </a:r>
          </a:p>
          <a:p>
            <a:r>
              <a:rPr lang="en-GB" sz="1600" dirty="0"/>
              <a:t>A simple and extendable case summary</a:t>
            </a:r>
          </a:p>
          <a:p>
            <a:r>
              <a:rPr lang="en-GB" sz="1600" dirty="0"/>
              <a:t>Experience component to integrate with custom forms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19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Summarize support cases with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03784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Summarize support cases with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6386" name="Picture 2" descr="Case summarization with Copilot">
            <a:extLst>
              <a:ext uri="{FF2B5EF4-FFF2-40B4-BE49-F238E27FC236}">
                <a16:creationId xmlns:a16="http://schemas.microsoft.com/office/drawing/2014/main" id="{C6EA39F2-142B-E7E9-92D9-CCDF5C7C6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439" y="2544745"/>
            <a:ext cx="3319122" cy="222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94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a:t>
            </a:r>
            <a:r>
              <a:rPr lang="en-GB" sz="1600" b="1" dirty="0"/>
              <a:t>eliminate the need for agents to sift through lengthy transcripts</a:t>
            </a:r>
            <a:r>
              <a:rPr lang="en-GB" sz="1600" dirty="0"/>
              <a:t>, enabling them to deliver exceptional customer service in less time.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Quickly summarize conversations with generative AI.</a:t>
            </a:r>
          </a:p>
          <a:p>
            <a:r>
              <a:rPr lang="en-GB" sz="1600" dirty="0"/>
              <a:t>Copilot automatically generates summaries of chat and transcribed voice conversations.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 Jun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Summarize conversations with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4570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Summarize conversations with Copilot</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7410" name="Picture 2" descr="Copilot conversation summaries help agents quickly get and share conversational context.">
            <a:extLst>
              <a:ext uri="{FF2B5EF4-FFF2-40B4-BE49-F238E27FC236}">
                <a16:creationId xmlns:a16="http://schemas.microsoft.com/office/drawing/2014/main" id="{40B040F5-41D4-EB9E-9090-13BA0F4B7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605" y="1768030"/>
            <a:ext cx="51339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3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create an impact across various tasks such as completing customer conversations, triaging and closing cases, and drafting and sending email. </a:t>
            </a:r>
          </a:p>
          <a:p>
            <a:pPr marL="0" indent="0">
              <a:buNone/>
            </a:pPr>
            <a:r>
              <a:rPr lang="en-GB" sz="1600" dirty="0"/>
              <a:t>The Copilot </a:t>
            </a:r>
            <a:r>
              <a:rPr lang="en-GB" sz="1600" b="1" dirty="0"/>
              <a:t>report in historical analytics</a:t>
            </a:r>
            <a:r>
              <a:rPr lang="en-GB" sz="1600" dirty="0"/>
              <a:t> helps users understand the impact Copilot helps create across these various modalities.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Key metrics: </a:t>
            </a:r>
            <a:r>
              <a:rPr lang="pt-PT" sz="1600" dirty="0"/>
              <a:t>daily active users, percentage of copilot responses used, agent ratings, average handle time for conversations, average days to close for cases, average email response time.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Jun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View analytics for Copilot's impact on your business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5847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Copilot and </a:t>
            </a:r>
            <a:r>
              <a:rPr lang="en-GB" dirty="0">
                <a:solidFill>
                  <a:schemeClr val="accent1"/>
                </a:solidFill>
              </a:rPr>
              <a:t>AI innovation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View analytics for Copilot's impact on your business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8434" name="Picture 2" descr="The Copilot report on the Customer Service Historical Analytics page.">
            <a:extLst>
              <a:ext uri="{FF2B5EF4-FFF2-40B4-BE49-F238E27FC236}">
                <a16:creationId xmlns:a16="http://schemas.microsoft.com/office/drawing/2014/main" id="{EBEBCA72-AEB6-BA38-10C3-22C5F066B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255" y="1837004"/>
            <a:ext cx="311467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10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Agents spend a lot of time searching across multiple knowledge sources, consulting with subject matter experts to troubleshoot customer issues. </a:t>
            </a:r>
          </a:p>
          <a:p>
            <a:pPr marL="0" indent="0">
              <a:buNone/>
            </a:pPr>
            <a:r>
              <a:rPr lang="en-GB" sz="1600" dirty="0"/>
              <a:t>With this feature, agents can </a:t>
            </a:r>
            <a:r>
              <a:rPr lang="en-GB" sz="1600" b="1" dirty="0"/>
              <a:t>troubleshoot issues faster</a:t>
            </a:r>
            <a:r>
              <a:rPr lang="en-GB" sz="1600" dirty="0"/>
              <a:t> through a conversational chat experience with Copilot.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Link a Copilot conversation to a case automatically.</a:t>
            </a:r>
          </a:p>
          <a:p>
            <a:r>
              <a:rPr lang="en-GB" sz="1600" dirty="0"/>
              <a:t>Refer the Copilot conversations that can now be stored in Dataverse.</a:t>
            </a:r>
          </a:p>
          <a:p>
            <a:r>
              <a:rPr lang="en-GB" sz="1600" dirty="0"/>
              <a:t>Use the responses that are generated off of Dynamics 365 knowledge articles, external sources via knowledge integration, and trusted public websites.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20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Discover knowledge content with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4068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Generative AI is used to </a:t>
            </a:r>
            <a:r>
              <a:rPr lang="en-GB" sz="1600" b="1" dirty="0"/>
              <a:t>suggest a response that can be reviewed and sent to the customer </a:t>
            </a:r>
            <a:r>
              <a:rPr lang="en-GB" sz="1600" dirty="0"/>
              <a:t>over chat or other digital messaging channels, dramatically improving agent productivity and customer satisfaction.</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Unified responses generated from internal document sources and external trusted public web sources.</a:t>
            </a:r>
          </a:p>
          <a:p>
            <a:r>
              <a:rPr lang="en-GB" sz="1600" dirty="0"/>
              <a:t>The ability to view links to the sources that are referenced to produce the response.</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20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Draft conversation replies with a click using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72989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Copilot, customer service agents can </a:t>
            </a:r>
            <a:r>
              <a:rPr lang="en-GB" sz="1600" b="1" dirty="0"/>
              <a:t>craft personalized, contextual email replies with just a click.</a:t>
            </a:r>
          </a:p>
          <a:p>
            <a:pPr marL="0" indent="0">
              <a:buNone/>
            </a:pPr>
            <a:r>
              <a:rPr lang="en-GB" sz="1600" dirty="0"/>
              <a:t>Customer service agents can choose from predefined response prompts or even provide custom prompts for complex customer emails.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Draft replies with a click.</a:t>
            </a:r>
          </a:p>
          <a:p>
            <a:r>
              <a:rPr lang="en-GB" sz="1600" dirty="0"/>
              <a:t>Select from predefined prompts and you'll have an email with a click. For the most complex situations, you can even provide your own custom prompt.</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20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Draft email replies with a click using Copilot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5648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2497738714"/>
              </p:ext>
            </p:extLst>
          </p:nvPr>
        </p:nvGraphicFramePr>
        <p:xfrm>
          <a:off x="1277891" y="1892765"/>
          <a:ext cx="9636219" cy="307247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Summarize support cases with Copilot</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19 May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Summarize conversations with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 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View analytics for Copilot's impact on your business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Discover knowledge content with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20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Draft conversation replies with a click using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20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6732">
                <a:tc>
                  <a:txBody>
                    <a:bodyPr/>
                    <a:lstStyle/>
                    <a:p>
                      <a:pPr>
                        <a:lnSpc>
                          <a:spcPct val="90000"/>
                        </a:lnSpc>
                        <a:spcAft>
                          <a:spcPts val="1000"/>
                        </a:spcAft>
                      </a:pPr>
                      <a:r>
                        <a:rPr lang="en-GB" sz="1200" b="0" noProof="0" dirty="0">
                          <a:solidFill>
                            <a:schemeClr val="tx1"/>
                          </a:solidFill>
                          <a:latin typeface="+mn-lt"/>
                        </a:rPr>
                        <a:t>Draft email replies with a click using Copilot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20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Copilot and </a:t>
            </a:r>
            <a:r>
              <a:rPr lang="en-GB" dirty="0">
                <a:solidFill>
                  <a:schemeClr val="accent1"/>
                </a:solidFill>
              </a:rPr>
              <a:t>AI innovation</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212743" y="4847367"/>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553731" y="5531367"/>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14617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Assign agent experience profiles based on security roles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026" name="Picture 2" descr="Improvements to agent experience profile assignment via Customer Service admin center">
            <a:extLst>
              <a:ext uri="{FF2B5EF4-FFF2-40B4-BE49-F238E27FC236}">
                <a16:creationId xmlns:a16="http://schemas.microsoft.com/office/drawing/2014/main" id="{3E50BB3A-459E-2A46-1A0B-A6F5C70BE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843" y="1875962"/>
            <a:ext cx="7429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06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In addition to facilitating </a:t>
            </a:r>
            <a:r>
              <a:rPr lang="en-GB" sz="1600" b="1" dirty="0"/>
              <a:t>proactive system monitoring </a:t>
            </a:r>
            <a:r>
              <a:rPr lang="en-GB" sz="1600" dirty="0"/>
              <a:t>through self-service, the Azure Monitor also empowers IT professionals to easily identify and diagnose problematic conversations, helping self-remediate where possible or for seeking swift support.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This feature allows customers to access system telemetry for selective conversation lifecycle events from App Insights for live chat and digital messaging channels. </a:t>
            </a:r>
          </a:p>
          <a:p>
            <a:r>
              <a:rPr lang="en-GB" sz="1600" dirty="0"/>
              <a:t>This information can be used in-app to monitor system health, as well as exported and combined with additional data sets to build custom dashboards.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Jul 2023</a:t>
            </a:r>
          </a:p>
          <a:p>
            <a:pPr marL="0" indent="0">
              <a:buNone/>
            </a:pPr>
            <a:r>
              <a:rPr lang="en-GB" sz="1600" b="1" dirty="0"/>
              <a:t>Early Access: </a:t>
            </a:r>
            <a:r>
              <a:rPr lang="en-GB" sz="1600" dirty="0"/>
              <a:t>-</a:t>
            </a:r>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Easily identify and diagnose problematic conversations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72718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To support functions beyond Customer Service like Sales, we now allow customers to </a:t>
            </a:r>
            <a:r>
              <a:rPr lang="en-GB" sz="1600" b="1" dirty="0"/>
              <a:t>link the conversation entity with other entities </a:t>
            </a:r>
            <a:r>
              <a:rPr lang="en-GB" sz="1600" dirty="0"/>
              <a:t>like leads and opportunities or any other custom entity.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Create custom fields, views, and charts.</a:t>
            </a:r>
          </a:p>
          <a:p>
            <a:r>
              <a:rPr lang="en-GB" sz="1600" dirty="0"/>
              <a:t>Associate a conversation with a lead, opportunity, or any other entity enabled for activity.</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Customize, extend the conversation entity</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75948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Auth V2 rich message support is required to maintain compliance with the Apple messaging</a:t>
            </a:r>
            <a:r>
              <a:rPr lang="en-GB" sz="1600" dirty="0"/>
              <a:t> service provider and continue offering the Apple Messages for Business channel.</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The Apple Messages for Business messaging channel now allows you to send an authentication request to consumers using an OAuth 2.0 provider.</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Improved authentication in Apple Messages for Business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4350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Dynamics 365 Customer Service users with out-of-the-box omnichannel security roles will now have </a:t>
            </a:r>
            <a:r>
              <a:rPr lang="en-GB" sz="1600" b="1" dirty="0"/>
              <a:t>access to continued innovations</a:t>
            </a:r>
            <a:r>
              <a:rPr lang="en-GB" sz="1600" dirty="0"/>
              <a:t> in the Customer Service workspace app by default.</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This feature release will make the Customer Service workspace app visible by default for the following roles:</a:t>
            </a:r>
          </a:p>
          <a:p>
            <a:r>
              <a:rPr lang="en-GB" sz="1600" dirty="0"/>
              <a:t>Omnichannel agent</a:t>
            </a:r>
          </a:p>
          <a:p>
            <a:r>
              <a:rPr lang="en-GB" sz="1600" dirty="0"/>
              <a:t>Omnichannel administrator</a:t>
            </a:r>
          </a:p>
          <a:p>
            <a:r>
              <a:rPr lang="en-GB" sz="1600" dirty="0"/>
              <a:t>Omnichannel supervisor</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6 Feb 2023</a:t>
            </a:r>
          </a:p>
          <a:p>
            <a:pPr marL="0" indent="0">
              <a:buNone/>
            </a:pPr>
            <a:r>
              <a:rPr lang="en-GB" sz="1600" b="1" dirty="0"/>
              <a:t>General Availability: </a:t>
            </a:r>
            <a:r>
              <a:rPr lang="en-GB" sz="1600" dirty="0"/>
              <a:t>28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Make Customer Service workspace app available for omnichannel roles by default</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23485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Simplifying form names </a:t>
            </a:r>
            <a:r>
              <a:rPr lang="en-GB" sz="1600" dirty="0"/>
              <a:t>helps users understand the purpose of forms when they accept and work on conversations.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Customer summary form has been renamed to Active Conversation form.</a:t>
            </a:r>
          </a:p>
          <a:p>
            <a:r>
              <a:rPr lang="en-GB" sz="1600" dirty="0"/>
              <a:t>Conversation form has been renamed to Closed Conversation form.</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Access renamed conversation forms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5971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this </a:t>
            </a:r>
            <a:r>
              <a:rPr lang="en-GB" sz="1600" b="1" dirty="0"/>
              <a:t>language expansion</a:t>
            </a:r>
            <a:r>
              <a:rPr lang="en-GB" sz="1600" dirty="0"/>
              <a:t>, you'll be able to greet customers with automated messages that use the voice font they are most used to.</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We are expanding the support for languages in the voice channel to include more regional voice fonts such as English-United Kingdom, English-Australia, English-New Zealand, Spanish-Mexico, Spanish-United States, and French-Canada.</a:t>
            </a:r>
          </a:p>
          <a:p>
            <a:r>
              <a:rPr lang="en-GB" sz="1600" dirty="0"/>
              <a:t>These voice fonts can be used seamlessly with Power Virtual Agents bots.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a:t>
            </a:r>
          </a:p>
          <a:p>
            <a:pPr marL="0" indent="0">
              <a:buNone/>
            </a:pPr>
            <a:r>
              <a:rPr lang="en-GB" sz="1600" b="1" dirty="0"/>
              <a:t>General Availability: </a:t>
            </a:r>
            <a:r>
              <a:rPr lang="en-GB" sz="1600" dirty="0"/>
              <a:t>2 Jun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Support regional voice fonts in voice channel</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90607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Reduce fraud and improve trust</a:t>
            </a:r>
            <a:r>
              <a:rPr lang="en-GB" sz="1600" dirty="0"/>
              <a:t> and customer experience to bring operational efficiency in contact centres.</a:t>
            </a:r>
          </a:p>
          <a:p>
            <a:pPr marL="0" indent="0">
              <a:buNone/>
            </a:pPr>
            <a:endParaRPr lang="en-GB" sz="1600"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92500" lnSpcReduction="20000"/>
          </a:bodyPr>
          <a:lstStyle/>
          <a:p>
            <a:pPr marL="0" indent="0">
              <a:buNone/>
            </a:pPr>
            <a:endParaRPr lang="en-GB" sz="1600" dirty="0"/>
          </a:p>
          <a:p>
            <a:pPr marL="0" indent="0">
              <a:buNone/>
            </a:pPr>
            <a:endParaRPr lang="en-GB" sz="1600" dirty="0"/>
          </a:p>
          <a:p>
            <a:pPr marL="0" indent="0">
              <a:buNone/>
            </a:pPr>
            <a:endParaRPr lang="en-GB" sz="1600" dirty="0"/>
          </a:p>
          <a:p>
            <a:r>
              <a:rPr lang="en-GB" sz="1600" dirty="0"/>
              <a:t>Voice biometric authentication for contacts allowing secure transactions to be confirmed without sharing of personal data.</a:t>
            </a:r>
          </a:p>
          <a:p>
            <a:r>
              <a:rPr lang="en-GB" sz="1600" dirty="0"/>
              <a:t>Fraud prevention capabilities alert agents about known fraudsters and spoofing attempts and allow agents to flag conversations for further investigation by a fraud analyst.</a:t>
            </a:r>
          </a:p>
          <a:p>
            <a:r>
              <a:rPr lang="en-GB" sz="1600" dirty="0"/>
              <a:t>Supervisors can monitor conversations flagged as suspicious or fraudulent.</a:t>
            </a:r>
          </a:p>
          <a:p>
            <a:r>
              <a:rPr lang="en-GB" sz="1600" dirty="0"/>
              <a:t>Integrated reporting for fraud analysis.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Jul 2023</a:t>
            </a:r>
          </a:p>
          <a:p>
            <a:pPr marL="0" indent="0">
              <a:buNone/>
            </a:pPr>
            <a:r>
              <a:rPr lang="en-GB" sz="1600" b="1" dirty="0"/>
              <a:t>Early Access: </a:t>
            </a:r>
            <a:r>
              <a:rPr lang="en-GB" sz="1600" dirty="0"/>
              <a:t>-</a:t>
            </a:r>
          </a:p>
          <a:p>
            <a:pPr marL="0" indent="0">
              <a:buNone/>
            </a:pPr>
            <a:r>
              <a:rPr lang="en-GB" sz="1600" b="1" dirty="0"/>
              <a:t>General Availability: </a:t>
            </a:r>
            <a:r>
              <a:rPr lang="en-GB" sz="1600" dirty="0"/>
              <a:t>TBA</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Integrate Nuance Gatekeeper with Customer Service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70411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Omnichannel</a:t>
            </a:r>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Integrate Nuance Gatekeeper with Customer Service</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026" name="Picture 2" descr="Gatekeeper controls integrated in the Conversation Control for Agents">
            <a:extLst>
              <a:ext uri="{FF2B5EF4-FFF2-40B4-BE49-F238E27FC236}">
                <a16:creationId xmlns:a16="http://schemas.microsoft.com/office/drawing/2014/main" id="{48011AAA-84A7-6B35-3609-49C7B01F1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843" y="1936401"/>
            <a:ext cx="742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19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718021406"/>
              </p:ext>
            </p:extLst>
          </p:nvPr>
        </p:nvGraphicFramePr>
        <p:xfrm>
          <a:off x="1277891" y="1892765"/>
          <a:ext cx="9636219" cy="3499203"/>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Easily identify and diagnose problematic conversations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Jul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Customize, extend the conversation entity</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Improved authentication in Apple Messages for Business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Make Customer Service workspace app available for omnichannel roles by default</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28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26732">
                <a:tc>
                  <a:txBody>
                    <a:bodyPr/>
                    <a:lstStyle/>
                    <a:p>
                      <a:pPr>
                        <a:lnSpc>
                          <a:spcPct val="90000"/>
                        </a:lnSpc>
                        <a:spcAft>
                          <a:spcPts val="1000"/>
                        </a:spcAft>
                      </a:pPr>
                      <a:r>
                        <a:rPr lang="en-GB" sz="1200" b="0" noProof="0" dirty="0">
                          <a:solidFill>
                            <a:schemeClr val="tx1"/>
                          </a:solidFill>
                          <a:latin typeface="+mn-lt"/>
                        </a:rPr>
                        <a:t>Access renamed conversation forms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26732">
                <a:tc>
                  <a:txBody>
                    <a:bodyPr/>
                    <a:lstStyle/>
                    <a:p>
                      <a:pPr>
                        <a:lnSpc>
                          <a:spcPct val="90000"/>
                        </a:lnSpc>
                        <a:spcAft>
                          <a:spcPts val="1000"/>
                        </a:spcAft>
                      </a:pPr>
                      <a:r>
                        <a:rPr lang="en-GB" sz="1200" b="0" noProof="0" dirty="0">
                          <a:solidFill>
                            <a:schemeClr val="tx1"/>
                          </a:solidFill>
                          <a:latin typeface="+mn-lt"/>
                        </a:rPr>
                        <a:t>Support regional voice fonts in voice channel</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 Jun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6732">
                <a:tc>
                  <a:txBody>
                    <a:bodyPr/>
                    <a:lstStyle/>
                    <a:p>
                      <a:pPr>
                        <a:lnSpc>
                          <a:spcPct val="90000"/>
                        </a:lnSpc>
                        <a:spcAft>
                          <a:spcPts val="1000"/>
                        </a:spcAft>
                      </a:pPr>
                      <a:r>
                        <a:rPr lang="en-GB" sz="1200" b="0" noProof="0" dirty="0">
                          <a:solidFill>
                            <a:schemeClr val="tx1"/>
                          </a:solidFill>
                          <a:latin typeface="+mn-lt"/>
                        </a:rPr>
                        <a:t>Integrate Nuance Gatekeeper with Customer Service</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Jul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TBA</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407677"/>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Omnichannel</a:t>
            </a:r>
            <a:endParaRPr lang="en-GB" dirty="0">
              <a:solidFill>
                <a:schemeClr val="accent1"/>
              </a:solidFill>
            </a:endParaRP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570421" y="5330168"/>
            <a:ext cx="1358611" cy="13586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788575" y="5891334"/>
            <a:ext cx="797446" cy="797446"/>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69931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this feature, administrators can </a:t>
            </a:r>
            <a:r>
              <a:rPr lang="en-GB" sz="1600" b="1" dirty="0"/>
              <a:t>customize reports to meet their organizational requirements </a:t>
            </a:r>
            <a:r>
              <a:rPr lang="en-GB" sz="1600" dirty="0"/>
              <a:t>by leveraging the out-of-the-box real-time Power BI-embedded data model.</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Rearrange the out-of-the-box report layout on omnichannel real-time analytics.</a:t>
            </a:r>
          </a:p>
          <a:p>
            <a:r>
              <a:rPr lang="en-GB" sz="1600" dirty="0"/>
              <a:t>Modify the graphical rendering of data. For example, you can have a graphic with the trend of a metric over time rather than a tabular view of the metric.</a:t>
            </a:r>
          </a:p>
          <a:p>
            <a:r>
              <a:rPr lang="en-GB" sz="1600" dirty="0"/>
              <a:t>Create visuals using metrics in the data model that aren't exposed directly in the out-of-the-box Power BI reports.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31 Oct 2022</a:t>
            </a:r>
          </a:p>
          <a:p>
            <a:pPr marL="0" indent="0">
              <a:buNone/>
            </a:pPr>
            <a:r>
              <a:rPr lang="en-GB" sz="1600" b="1" dirty="0"/>
              <a:t>Early Access: </a:t>
            </a:r>
            <a:r>
              <a:rPr lang="en-GB" sz="1600" dirty="0"/>
              <a:t>-</a:t>
            </a:r>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Supervisor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Customize visualization of omnichannel real-time analytics dashboards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7699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the new </a:t>
            </a:r>
            <a:r>
              <a:rPr lang="en-GB" sz="1600" b="1" dirty="0"/>
              <a:t>unique script-based UI customization</a:t>
            </a:r>
            <a:r>
              <a:rPr lang="en-GB" sz="1600" dirty="0"/>
              <a:t>, you can instantly allow your developers to edit the design of the out-of-the-box chat widget.</a:t>
            </a:r>
          </a:p>
          <a:p>
            <a:pPr marL="0" indent="0">
              <a:buNone/>
            </a:pPr>
            <a:r>
              <a:rPr lang="en-GB" sz="1600" dirty="0"/>
              <a:t>To create a custom chat widget, the functionalities and characteristics are now easier to modify by developers.</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Combined chat SDK stack with UI components library.</a:t>
            </a:r>
          </a:p>
          <a:p>
            <a:r>
              <a:rPr lang="en-GB" sz="1600" dirty="0"/>
              <a:t>Increased structure for custom developers by adding a UI framework.</a:t>
            </a:r>
          </a:p>
          <a:p>
            <a:r>
              <a:rPr lang="en-GB" sz="1600" dirty="0"/>
              <a:t>Centralized areas of functionalities with their UI counterparts to increase the usability of the packages.</a:t>
            </a:r>
          </a:p>
          <a:p>
            <a:r>
              <a:rPr lang="en-GB" sz="1600" dirty="0"/>
              <a:t>Improved performance of live chat widget functionalities.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1 Mar 2023</a:t>
            </a:r>
          </a:p>
          <a:p>
            <a:pPr marL="0" indent="0">
              <a:buNone/>
            </a:pPr>
            <a:r>
              <a:rPr lang="en-GB" sz="1600" b="1" dirty="0"/>
              <a:t>Early Access: -</a:t>
            </a:r>
            <a:endParaRPr lang="en-GB" sz="1600" dirty="0"/>
          </a:p>
          <a:p>
            <a:pPr marL="0" indent="0">
              <a:buNone/>
            </a:pPr>
            <a:r>
              <a:rPr lang="en-GB" sz="1600" b="1" dirty="0"/>
              <a:t>General Availability: </a:t>
            </a:r>
            <a:r>
              <a:rPr lang="en-GB" sz="1600" dirty="0"/>
              <a:t>21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Apply company branding with live chat widget 2.0</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283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Supervisor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Customize visualization of omnichannel real-time analytics dashboards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2050" name="Picture 2" descr="Visual customization">
            <a:extLst>
              <a:ext uri="{FF2B5EF4-FFF2-40B4-BE49-F238E27FC236}">
                <a16:creationId xmlns:a16="http://schemas.microsoft.com/office/drawing/2014/main" id="{78C0517B-5372-9732-3B61-034E181E9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368" y="1768030"/>
            <a:ext cx="58864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Having visibility into the overall support performance through </a:t>
            </a:r>
            <a:r>
              <a:rPr lang="en-GB" sz="1600" b="1" dirty="0"/>
              <a:t>near real-time reporting</a:t>
            </a:r>
            <a:r>
              <a:rPr lang="en-GB" sz="1600" dirty="0"/>
              <a:t> empowers managers to monitor key operational metrics, make course corrections at the right time, and keep service levels high.</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Summary report.</a:t>
            </a:r>
          </a:p>
          <a:p>
            <a:r>
              <a:rPr lang="en-GB" sz="1600" dirty="0"/>
              <a:t>Agent report.</a:t>
            </a:r>
          </a:p>
          <a:p>
            <a:r>
              <a:rPr lang="en-GB" sz="1600" dirty="0"/>
              <a:t>Voice report.</a:t>
            </a:r>
          </a:p>
          <a:p>
            <a:r>
              <a:rPr lang="en-GB" sz="1600" dirty="0"/>
              <a:t>Conversation list.</a:t>
            </a:r>
          </a:p>
          <a:p>
            <a:r>
              <a:rPr lang="en-GB" sz="1600" dirty="0"/>
              <a:t>Visual customisation.</a:t>
            </a:r>
          </a:p>
          <a:p>
            <a:r>
              <a:rPr lang="en-GB" sz="1600" dirty="0"/>
              <a:t>Personalisation.</a:t>
            </a:r>
          </a:p>
          <a:p>
            <a:r>
              <a:rPr lang="en-GB" sz="1600" dirty="0"/>
              <a:t>Auto refresh/Pause refresh.</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31 Oct 2022</a:t>
            </a:r>
          </a:p>
          <a:p>
            <a:pPr marL="0" indent="0">
              <a:buNone/>
            </a:pPr>
            <a:r>
              <a:rPr lang="en-GB" sz="1600" b="1" dirty="0"/>
              <a:t>Early Access: </a:t>
            </a:r>
            <a:r>
              <a:rPr lang="en-GB" sz="1600" dirty="0"/>
              <a:t>-</a:t>
            </a:r>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Supervisor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Monitor support operations in near real-time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62090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Supervisor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Monitor support operations in near real-time</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3074" name="Picture 2" descr="Real-time analytics for Omnichannel">
            <a:extLst>
              <a:ext uri="{FF2B5EF4-FFF2-40B4-BE49-F238E27FC236}">
                <a16:creationId xmlns:a16="http://schemas.microsoft.com/office/drawing/2014/main" id="{5744CD02-A35A-1CE3-3352-92A6CFB99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280" y="1916304"/>
            <a:ext cx="500062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7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You can now use the </a:t>
            </a:r>
            <a:r>
              <a:rPr lang="en-GB" sz="1600" b="1" dirty="0"/>
              <a:t>out-of-the-box real-time reports with your selected filters by saving them as bookmarks</a:t>
            </a:r>
            <a:r>
              <a:rPr lang="en-GB" sz="1600" dirty="0"/>
              <a:t>. This helps personalize your reports and saves the time and effort required to reapply the filters every time you open the dashboards.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Save filters as bookmarks for out-of-the-box reports.</a:t>
            </a:r>
          </a:p>
          <a:p>
            <a:r>
              <a:rPr lang="en-GB" sz="1600" dirty="0"/>
              <a:t>Select from a previously saved filter list (bookmarks) to view metrics based on the filters.</a:t>
            </a:r>
          </a:p>
          <a:p>
            <a:r>
              <a:rPr lang="en-GB" sz="1600" dirty="0"/>
              <a:t>Set one of the bookmarks as default.</a:t>
            </a:r>
          </a:p>
          <a:p>
            <a:r>
              <a:rPr lang="en-GB" sz="1600" dirty="0"/>
              <a:t>Delete one or multiple bookmarks.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31 Oct 2022</a:t>
            </a:r>
          </a:p>
          <a:p>
            <a:pPr marL="0" indent="0">
              <a:buNone/>
            </a:pPr>
            <a:r>
              <a:rPr lang="en-GB" sz="1600" b="1" dirty="0"/>
              <a:t>Early Access: </a:t>
            </a:r>
            <a:r>
              <a:rPr lang="en-GB" sz="1600" dirty="0"/>
              <a:t>-</a:t>
            </a:r>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Supervisor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Personalize out-of-the-box real-time analytics reports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50396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Supervisor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Personalize out-of-the-box real-time analytics reports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4098" name="Picture 2" descr="Personalization with bookmarks">
            <a:extLst>
              <a:ext uri="{FF2B5EF4-FFF2-40B4-BE49-F238E27FC236}">
                <a16:creationId xmlns:a16="http://schemas.microsoft.com/office/drawing/2014/main" id="{AB60A9E2-3347-5942-C657-19AEE76F2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655" y="1926353"/>
            <a:ext cx="585787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4106739429"/>
              </p:ext>
            </p:extLst>
          </p:nvPr>
        </p:nvGraphicFramePr>
        <p:xfrm>
          <a:off x="1277891" y="1892765"/>
          <a:ext cx="9636219" cy="1792275"/>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Customize visualization of omnichannel real-time analytics dashboards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31 Oct 2022</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Monitor support operations in near real-time</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31 Oct 2022</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Personalize out-of-the-box real-time analytics reports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31 Oct 2022</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Supervisor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413710" y="3601372"/>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754698" y="4285372"/>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0766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Customer support </a:t>
            </a:r>
            <a:r>
              <a:rPr lang="en-GB" sz="1600" b="1" dirty="0"/>
              <a:t>swarming enables agents to bring together the right experts across their organization to resolve complex cases faster</a:t>
            </a:r>
            <a:r>
              <a:rPr lang="en-GB" sz="1600" dirty="0"/>
              <a: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During the swarm configuration, administrators will no longer have to manually activate the case form for swarming.</a:t>
            </a:r>
          </a:p>
          <a:p>
            <a:r>
              <a:rPr lang="en-GB" sz="1600" dirty="0"/>
              <a:t>The swarm form is now customizable.</a:t>
            </a:r>
          </a:p>
          <a:p>
            <a:r>
              <a:rPr lang="en-GB" sz="1600" dirty="0"/>
              <a:t>The swarm creation form now comes with an advanced look and feel.</a:t>
            </a:r>
          </a:p>
          <a:p>
            <a:r>
              <a:rPr lang="en-GB" sz="1600" dirty="0"/>
              <a:t>Agents will no longer have to manually type the swarm title.</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6 Apr 2023</a:t>
            </a:r>
          </a:p>
          <a:p>
            <a:pPr marL="0" indent="0">
              <a:buNone/>
            </a:pPr>
            <a:r>
              <a:rPr lang="en-GB" sz="1600" b="1" dirty="0"/>
              <a:t>Early Access: </a:t>
            </a:r>
            <a:r>
              <a:rPr lang="en-GB" sz="1600" dirty="0"/>
              <a:t>-</a:t>
            </a:r>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Use customer support swarming for complex cases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89436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Teams </a:t>
            </a:r>
            <a:r>
              <a:rPr lang="en-GB" dirty="0">
                <a:solidFill>
                  <a:schemeClr val="accent1"/>
                </a:solidFill>
              </a:rPr>
              <a:t>integration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Use customer support swarming for complex cases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5122" name="Picture 2" descr="Swarm progress bar">
            <a:extLst>
              <a:ext uri="{FF2B5EF4-FFF2-40B4-BE49-F238E27FC236}">
                <a16:creationId xmlns:a16="http://schemas.microsoft.com/office/drawing/2014/main" id="{50301236-0F45-4362-EEC6-EA383FCE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843" y="1879879"/>
            <a:ext cx="74295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0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Make it easy for agents to get the full case 360 view by allowing them to </a:t>
            </a:r>
            <a:r>
              <a:rPr lang="en-GB" sz="1600" b="1" dirty="0"/>
              <a:t>see any chats related to the case </a:t>
            </a:r>
            <a:r>
              <a:rPr lang="en-GB" sz="1600" dirty="0"/>
              <a:t>(or any record) </a:t>
            </a:r>
            <a:r>
              <a:rPr lang="en-GB" sz="1600" b="1" dirty="0"/>
              <a:t>directly on the timeline</a:t>
            </a:r>
            <a:r>
              <a:rPr lang="en-GB" sz="1600" dirty="0"/>
              <a: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When starting a connected chat or connecting an existing chat to a record, agents will see the conversation appear as a new activity on the timeline.</a:t>
            </a:r>
          </a:p>
          <a:p>
            <a:r>
              <a:rPr lang="en-GB" sz="1600" dirty="0"/>
              <a:t>If agents change, the new agent, who may not have been a part of the chat initially, can also see the conversation on the timeline.</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7 Apr 2023</a:t>
            </a:r>
          </a:p>
          <a:p>
            <a:pPr marL="0" indent="0">
              <a:buNone/>
            </a:pPr>
            <a:r>
              <a:rPr lang="en-GB" sz="1600" b="1" dirty="0"/>
              <a:t>Early Access: </a:t>
            </a:r>
            <a:r>
              <a:rPr lang="en-GB" sz="1600" dirty="0"/>
              <a:t>-</a:t>
            </a:r>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View Teams chat on the connected record's timeline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80597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Teams </a:t>
            </a:r>
            <a:r>
              <a:rPr lang="en-GB" dirty="0">
                <a:solidFill>
                  <a:schemeClr val="accent1"/>
                </a:solidFill>
              </a:rPr>
              <a:t>integration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View Teams chat on the connected record's timeline</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6146" name="Picture 2" descr="Timeline integration">
            <a:extLst>
              <a:ext uri="{FF2B5EF4-FFF2-40B4-BE49-F238E27FC236}">
                <a16:creationId xmlns:a16="http://schemas.microsoft.com/office/drawing/2014/main" id="{BBC94D69-6F5C-5443-7FBF-870BA4D07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843" y="1837004"/>
            <a:ext cx="742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2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Use </a:t>
            </a:r>
            <a:r>
              <a:rPr lang="en-GB" sz="1600" b="1" dirty="0"/>
              <a:t>customer feedback </a:t>
            </a:r>
            <a:r>
              <a:rPr lang="en-GB" sz="1600" dirty="0"/>
              <a:t>to continually evolve the admin experience and improve productivity.</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fontScale="92500"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Access recommended features that are enabled by default for chat, voice, and other digital messaging channel setup wizards.</a:t>
            </a:r>
          </a:p>
          <a:p>
            <a:r>
              <a:rPr lang="en-GB" sz="1600" dirty="0"/>
              <a:t>Reorder rules by dragging them in route-to-queues ruleset workstreams.</a:t>
            </a:r>
          </a:p>
          <a:p>
            <a:r>
              <a:rPr lang="en-GB" sz="1600" dirty="0"/>
              <a:t>Easily access security roles management rights in user management.</a:t>
            </a:r>
          </a:p>
          <a:p>
            <a:r>
              <a:rPr lang="en-GB" sz="1600" dirty="0"/>
              <a:t>Add an email signature for the productivity landing page.</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endParaRPr lang="en-GB" sz="1600" dirty="0"/>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Improved admin experience to help increase productivity</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44701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When a parent case is closed, the associated swarms should be considered addressed. </a:t>
            </a:r>
          </a:p>
          <a:p>
            <a:pPr marL="0" indent="0">
              <a:buNone/>
            </a:pPr>
            <a:r>
              <a:rPr lang="en-GB" sz="1600" dirty="0"/>
              <a:t>Rather than requiring agents to manually resolve or cancel these swarms, the </a:t>
            </a:r>
            <a:r>
              <a:rPr lang="en-GB" sz="1600" b="1" dirty="0"/>
              <a:t>built-in automation </a:t>
            </a:r>
            <a:r>
              <a:rPr lang="en-GB" sz="1600" dirty="0"/>
              <a:t>will do it for them.</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lnSpcReduction="10000"/>
          </a:bodyPr>
          <a:lstStyle/>
          <a:p>
            <a:pPr marL="0" indent="0">
              <a:buNone/>
            </a:pPr>
            <a:endParaRPr lang="en-GB" sz="1600" dirty="0"/>
          </a:p>
          <a:p>
            <a:pPr marL="0" indent="0">
              <a:buNone/>
            </a:pPr>
            <a:endParaRPr lang="en-GB" sz="1600" dirty="0"/>
          </a:p>
          <a:p>
            <a:pPr marL="0" indent="0">
              <a:buNone/>
            </a:pPr>
            <a:endParaRPr lang="en-GB" sz="1600" dirty="0"/>
          </a:p>
          <a:p>
            <a:r>
              <a:rPr lang="en-GB" sz="1600" dirty="0"/>
              <a:t>Links will help agents navigate to the open swarms with a message that clearly indicates the call to action and results.</a:t>
            </a:r>
          </a:p>
          <a:p>
            <a:r>
              <a:rPr lang="en-GB" sz="1600" dirty="0"/>
              <a:t>Agents can make a selection to confirm or cancel the swarms.</a:t>
            </a:r>
          </a:p>
          <a:p>
            <a:r>
              <a:rPr lang="en-GB" sz="1600" dirty="0"/>
              <a:t>If the agent confirms, the associated swarms will be resolved or cancelled.</a:t>
            </a:r>
          </a:p>
          <a:p>
            <a:r>
              <a:rPr lang="en-GB" sz="1600" dirty="0"/>
              <a:t>If the agent selects cancel, they'll be returned to the case form.</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12 May 2023</a:t>
            </a:r>
          </a:p>
          <a:p>
            <a:pPr marL="0" indent="0">
              <a:buNone/>
            </a:pPr>
            <a:r>
              <a:rPr lang="en-GB" sz="1600" b="1" dirty="0"/>
              <a:t>Early Access: </a:t>
            </a:r>
            <a:r>
              <a:rPr lang="en-GB" sz="1600" dirty="0"/>
              <a:t>-</a:t>
            </a:r>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Swarms are auto-resolved or -cancelled when parent case is closed or cancelled</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35231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Teams </a:t>
            </a:r>
            <a:r>
              <a:rPr lang="en-GB" dirty="0">
                <a:solidFill>
                  <a:schemeClr val="accent1"/>
                </a:solidFill>
              </a:rPr>
              <a:t>integration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Swarms are auto-resolved or -cancelled when parent case is closed or cancelled</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7170" name="Picture 2" descr="Auto resolve">
            <a:extLst>
              <a:ext uri="{FF2B5EF4-FFF2-40B4-BE49-F238E27FC236}">
                <a16:creationId xmlns:a16="http://schemas.microsoft.com/office/drawing/2014/main" id="{18BEEFCA-FCA2-7C61-8EF2-FB18EED19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343" y="2335509"/>
            <a:ext cx="7048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See the details of your business data in your Microsoft Teams chats and feel confident that the </a:t>
            </a:r>
            <a:r>
              <a:rPr lang="en-GB" sz="1600" b="1" dirty="0"/>
              <a:t>link you're selecting is an authentic </a:t>
            </a:r>
            <a:r>
              <a:rPr lang="en-GB" sz="1600" dirty="0"/>
              <a:t>Power Apps link.</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Now, when you paste a Dynamics 365 Customer Service link into a Microsoft Teams chat, meeting, or channel, it'll automatically be unfurled in an adaptive card.</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r>
              <a:rPr lang="en-GB" sz="1600" dirty="0"/>
              <a:t>6 Feb 2023</a:t>
            </a:r>
          </a:p>
          <a:p>
            <a:pPr marL="0" indent="0">
              <a:buNone/>
            </a:pPr>
            <a:r>
              <a:rPr lang="en-GB" sz="1600" b="1" dirty="0"/>
              <a:t>General Availability: </a:t>
            </a:r>
            <a:r>
              <a:rPr lang="en-GB" sz="1600" dirty="0"/>
              <a:t>3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Dynamics 365 links are unfurled in Teams chats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8567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Teams </a:t>
            </a:r>
            <a:r>
              <a:rPr lang="en-GB" dirty="0">
                <a:solidFill>
                  <a:schemeClr val="accent1"/>
                </a:solidFill>
              </a:rPr>
              <a:t>integration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Dynamics 365 links are unfurled in Teams chats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8194" name="Picture 2" descr="Link unfurled in Dynamics 365 record">
            <a:extLst>
              <a:ext uri="{FF2B5EF4-FFF2-40B4-BE49-F238E27FC236}">
                <a16:creationId xmlns:a16="http://schemas.microsoft.com/office/drawing/2014/main" id="{FF1E7B42-87C8-FEE9-49FF-F7506C22B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744" y="2262187"/>
            <a:ext cx="49911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ink unfurled in Power Apps record">
            <a:extLst>
              <a:ext uri="{FF2B5EF4-FFF2-40B4-BE49-F238E27FC236}">
                <a16:creationId xmlns:a16="http://schemas.microsoft.com/office/drawing/2014/main" id="{55B1E1EB-C661-306D-92E3-BE9FF62DA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565" y="2505074"/>
            <a:ext cx="423862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68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Reduce the overhead on agents by </a:t>
            </a:r>
            <a:r>
              <a:rPr lang="en-GB" sz="1600" b="1" dirty="0"/>
              <a:t>automatically updating all chat participants when an essential field on a connected record is updated</a:t>
            </a:r>
            <a:r>
              <a:rPr lang="en-GB" sz="1600" dirty="0"/>
              <a: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You can also keep agents informed when things on the record change. </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r>
              <a:rPr lang="en-GB" sz="1600" dirty="0"/>
              <a:t>-</a:t>
            </a:r>
          </a:p>
          <a:p>
            <a:pPr marL="0" indent="0">
              <a:buNone/>
            </a:pPr>
            <a:r>
              <a:rPr lang="en-GB" sz="1600" b="1" dirty="0"/>
              <a:t>General Availability: </a:t>
            </a:r>
            <a:r>
              <a:rPr lang="en-GB" sz="1600" dirty="0"/>
              <a:t>26 May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Keep chat participants informed when fields are updated</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1093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Teams </a:t>
            </a:r>
            <a:r>
              <a:rPr lang="en-GB" dirty="0">
                <a:solidFill>
                  <a:schemeClr val="accent1"/>
                </a:solidFill>
              </a:rPr>
              <a:t>integration</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Keep chat participants informed when fields are updated</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8" name="Picture 7">
            <a:extLst>
              <a:ext uri="{FF2B5EF4-FFF2-40B4-BE49-F238E27FC236}">
                <a16:creationId xmlns:a16="http://schemas.microsoft.com/office/drawing/2014/main" id="{F3CF164A-B6BC-04EC-3B37-B4D5A82A48E2}"/>
              </a:ext>
            </a:extLst>
          </p:cNvPr>
          <p:cNvPicPr>
            <a:picLocks noChangeAspect="1"/>
          </p:cNvPicPr>
          <p:nvPr/>
        </p:nvPicPr>
        <p:blipFill>
          <a:blip r:embed="rId3"/>
          <a:stretch>
            <a:fillRect/>
          </a:stretch>
        </p:blipFill>
        <p:spPr>
          <a:xfrm>
            <a:off x="2681537" y="2019676"/>
            <a:ext cx="6828112" cy="3863675"/>
          </a:xfrm>
          <a:prstGeom prst="rect">
            <a:avLst/>
          </a:prstGeom>
        </p:spPr>
      </p:pic>
    </p:spTree>
    <p:extLst>
      <p:ext uri="{BB962C8B-B14F-4D97-AF65-F5344CB8AC3E}">
        <p14:creationId xmlns:p14="http://schemas.microsoft.com/office/powerpoint/2010/main" val="227204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3055910966"/>
              </p:ext>
            </p:extLst>
          </p:nvPr>
        </p:nvGraphicFramePr>
        <p:xfrm>
          <a:off x="1277891" y="1892765"/>
          <a:ext cx="9636219" cy="2645739"/>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Use customer support swarming for complex cases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6 Apr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View Teams chat on the connected record's timeline</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lang="en-US" sz="1200" b="1" noProof="0" dirty="0">
                          <a:solidFill>
                            <a:schemeClr val="tx1"/>
                          </a:solidFill>
                          <a:latin typeface="+mn-lt"/>
                        </a:rPr>
                        <a:t>7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Swarms are auto-resolved or -cancelled when parent case is closed or cancelled</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12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Dynamics 365 links are unfurled in Teams chats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6 Feb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53377"/>
                  </a:ext>
                </a:extLst>
              </a:tr>
              <a:tr h="426732">
                <a:tc>
                  <a:txBody>
                    <a:bodyPr/>
                    <a:lstStyle/>
                    <a:p>
                      <a:pPr>
                        <a:lnSpc>
                          <a:spcPct val="90000"/>
                        </a:lnSpc>
                        <a:spcAft>
                          <a:spcPts val="1000"/>
                        </a:spcAft>
                      </a:pPr>
                      <a:r>
                        <a:rPr lang="en-GB" sz="1200" b="0" noProof="0" dirty="0">
                          <a:solidFill>
                            <a:schemeClr val="tx1"/>
                          </a:solidFill>
                          <a:latin typeface="+mn-lt"/>
                        </a:rPr>
                        <a:t>Keep chat participants informed when fields are updated</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26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939546"/>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Teams </a:t>
            </a:r>
            <a:r>
              <a:rPr lang="en-GB" dirty="0">
                <a:solidFill>
                  <a:schemeClr val="accent1"/>
                </a:solidFill>
              </a:rPr>
              <a:t>integration</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443855" y="4455482"/>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784843" y="5139482"/>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0156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The message helps contact centre administrators </a:t>
            </a:r>
            <a:r>
              <a:rPr lang="en-GB" sz="1600" b="1" dirty="0"/>
              <a:t>avoid routing conversations to queues that contain no users</a:t>
            </a:r>
            <a:r>
              <a:rPr lang="en-GB" sz="1600" dirty="0"/>
              <a:t>, and ensures conversations are always assigned to users.</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While configuring routing rule conditions, when administrators select a target queue, the number of users in each queue will be displayed in the queue selection box. If no users are in a queue, a warning message will be displayed that the queue doesn't have users.</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r>
              <a:rPr lang="en-GB" sz="1600" dirty="0"/>
              <a:t>-</a:t>
            </a:r>
          </a:p>
          <a:p>
            <a:pPr marL="0" indent="0">
              <a:buNone/>
            </a:pPr>
            <a:r>
              <a:rPr lang="en-GB" sz="1600" b="1" dirty="0"/>
              <a:t>General Availability: </a:t>
            </a:r>
            <a:r>
              <a:rPr lang="en-GB" sz="1600" dirty="0"/>
              <a:t>28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Show number of users in queues in routing rules setup</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363334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Administrators and supervisors will have </a:t>
            </a:r>
            <a:r>
              <a:rPr lang="en-GB" sz="1600" b="1" dirty="0"/>
              <a:t>improved visibility and transparency of assignment status </a:t>
            </a:r>
            <a:r>
              <a:rPr lang="en-GB" sz="1600" dirty="0"/>
              <a:t>for better decision making and increased productivity in customer service.</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With this feature enhancement, administrators will be able to view the assignment attempt details within Agent assignment trace in the diagnostics record.</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r>
              <a:rPr lang="en-GB" sz="1600" dirty="0"/>
              <a:t>-</a:t>
            </a:r>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Enhancements in assignment diagnostics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424286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Unified </a:t>
            </a:r>
            <a:r>
              <a:rPr lang="en-GB" dirty="0">
                <a:solidFill>
                  <a:schemeClr val="accent1"/>
                </a:solidFill>
              </a:rPr>
              <a:t>routing</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Enhancements in assignment diagnostics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0242" name="Picture 2" descr="Assignment attempt details in diagnostics">
            <a:extLst>
              <a:ext uri="{FF2B5EF4-FFF2-40B4-BE49-F238E27FC236}">
                <a16:creationId xmlns:a16="http://schemas.microsoft.com/office/drawing/2014/main" id="{09E1F54A-3CF5-31D6-DC07-0420D9A53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843" y="1837004"/>
            <a:ext cx="742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6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Improved admin experience to help increase productivity</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2050" name="Picture 2" descr="Drag to reorder rules.">
            <a:extLst>
              <a:ext uri="{FF2B5EF4-FFF2-40B4-BE49-F238E27FC236}">
                <a16:creationId xmlns:a16="http://schemas.microsoft.com/office/drawing/2014/main" id="{C65FB521-E0EE-7D08-7905-D7B62742D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843" y="1913204"/>
            <a:ext cx="74295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0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Enhancements in automatic assignment help </a:t>
            </a:r>
            <a:r>
              <a:rPr lang="en-GB" sz="1600" b="1" dirty="0"/>
              <a:t>offer agents the same work items that couldn't be assigned previously because the assignment request timed out </a:t>
            </a:r>
            <a:r>
              <a:rPr lang="en-GB" sz="1600" dirty="0"/>
              <a:t>or the agents had rejected the assignment.</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Agents will be offered the same work item by the automatic assignment engine up to three times, each time giving agents the option to reject the work before the request times out.</a:t>
            </a:r>
          </a:p>
          <a:p>
            <a:r>
              <a:rPr lang="en-GB" sz="1600" dirty="0"/>
              <a:t>Supervisors and other agents can still assign a work item to an agent who previously rejected it three times. </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r>
              <a:rPr lang="en-GB" sz="1600" dirty="0"/>
              <a:t>-</a:t>
            </a:r>
          </a:p>
          <a:p>
            <a:pPr marL="0" indent="0">
              <a:buNone/>
            </a:pPr>
            <a:r>
              <a:rPr lang="en-GB" sz="1600" b="1" dirty="0"/>
              <a:t>General Availability: </a:t>
            </a:r>
            <a:r>
              <a:rPr lang="en-GB" sz="1600" dirty="0"/>
              <a:t>30 Apr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Optimizations in automatic assignment of work items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91658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For efficient routing in the customer service centres, the administrators should be able to </a:t>
            </a:r>
            <a:r>
              <a:rPr lang="en-GB" sz="1600" b="1" dirty="0"/>
              <a:t>quickly set up skills, queues, and capacity profiles for users, manage them for multiple users, and modify the workforce </a:t>
            </a:r>
            <a:r>
              <a:rPr lang="en-GB" sz="1600" dirty="0"/>
              <a:t>based on the fluctuations in demand.</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Set up a skills-based workforce.</a:t>
            </a:r>
          </a:p>
          <a:p>
            <a:r>
              <a:rPr lang="en-GB" sz="1600" dirty="0"/>
              <a:t>Select multiple users and manage their skills, queues, and capacity profiles.</a:t>
            </a:r>
          </a:p>
          <a:p>
            <a:r>
              <a:rPr lang="en-GB" sz="1600" dirty="0"/>
              <a:t>Manipulate the users' skills and queues to meet the fluctuations in demand.</a:t>
            </a:r>
            <a:endParaRPr lang="pt-PT" sz="1600" dirty="0"/>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endParaRPr lang="en-GB" sz="1600" dirty="0"/>
          </a:p>
          <a:p>
            <a:pPr marL="0" indent="0">
              <a:buNone/>
            </a:pPr>
            <a:r>
              <a:rPr lang="en-GB" sz="1600" b="1" dirty="0"/>
              <a:t>Early Access: </a:t>
            </a:r>
            <a:r>
              <a:rPr lang="en-GB" sz="1600" dirty="0"/>
              <a:t>-</a:t>
            </a:r>
          </a:p>
          <a:p>
            <a:pPr marL="0" indent="0">
              <a:buNone/>
            </a:pPr>
            <a:r>
              <a:rPr lang="en-GB" sz="1600" b="1" dirty="0"/>
              <a:t>General Availability: </a:t>
            </a:r>
            <a:r>
              <a:rPr lang="en-GB" sz="1600" dirty="0"/>
              <a:t>15 May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Manage skills with enhancements in user experience</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158449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Unified </a:t>
            </a:r>
            <a:r>
              <a:rPr lang="en-GB" dirty="0">
                <a:solidFill>
                  <a:schemeClr val="accent1"/>
                </a:solidFill>
              </a:rPr>
              <a:t>routing</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a:t>Manage skills with enhancements in user experience</a:t>
            </a:r>
            <a:endParaRPr lang="en-GB" dirty="0"/>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1266" name="Picture 2" descr="Grid view of modifying skills of multiple agents">
            <a:extLst>
              <a:ext uri="{FF2B5EF4-FFF2-40B4-BE49-F238E27FC236}">
                <a16:creationId xmlns:a16="http://schemas.microsoft.com/office/drawing/2014/main" id="{A839039D-E0D6-89E6-F06F-54A3EE71D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843" y="1916304"/>
            <a:ext cx="6667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8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nvPr>
        </p:nvGraphicFramePr>
        <p:xfrm>
          <a:off x="1277891" y="1892765"/>
          <a:ext cx="9636219" cy="2219007"/>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Show number of users in queues in routing rules setup</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28 Apr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Enhancements in assignment diagnostics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6732">
                <a:tc>
                  <a:txBody>
                    <a:bodyPr/>
                    <a:lstStyle/>
                    <a:p>
                      <a:pPr>
                        <a:lnSpc>
                          <a:spcPct val="90000"/>
                        </a:lnSpc>
                        <a:spcAft>
                          <a:spcPts val="1000"/>
                        </a:spcAft>
                      </a:pPr>
                      <a:r>
                        <a:rPr lang="en-GB" sz="1200" b="0" noProof="0" dirty="0">
                          <a:solidFill>
                            <a:schemeClr val="tx1"/>
                          </a:solidFill>
                          <a:latin typeface="+mn-lt"/>
                        </a:rPr>
                        <a:t>Optimizations in automatic assignment of work items</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30 Apr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6732">
                <a:tc>
                  <a:txBody>
                    <a:bodyPr/>
                    <a:lstStyle/>
                    <a:p>
                      <a:pPr>
                        <a:lnSpc>
                          <a:spcPct val="90000"/>
                        </a:lnSpc>
                        <a:spcAft>
                          <a:spcPts val="1000"/>
                        </a:spcAft>
                      </a:pPr>
                      <a:r>
                        <a:rPr lang="en-GB" sz="1200" b="0" noProof="0" dirty="0">
                          <a:solidFill>
                            <a:schemeClr val="tx1"/>
                          </a:solidFill>
                          <a:latin typeface="+mn-lt"/>
                        </a:rPr>
                        <a:t>Manage skills with enhancements in user experience</a:t>
                      </a:r>
                      <a:endParaRPr lang="en-US" sz="1200" b="0" noProof="0" dirty="0">
                        <a:solidFill>
                          <a:schemeClr val="tx1"/>
                        </a:solidFill>
                        <a:latin typeface="+mn-lt"/>
                      </a:endParaRPr>
                    </a:p>
                  </a:txBody>
                  <a:tcPr marL="144000" marR="72000" marT="36000" marB="36000" anchor="ctr">
                    <a:lnL w="12700" cmpd="sng">
                      <a:noFill/>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1" noProof="0" dirty="0">
                          <a:solidFill>
                            <a:schemeClr val="tx1"/>
                          </a:solidFill>
                          <a:latin typeface="+mn-lt"/>
                        </a:rPr>
                        <a:t>15 May 2023</a:t>
                      </a:r>
                    </a:p>
                  </a:txBody>
                  <a:tcPr marL="144000" marR="72000" marT="36000" marB="36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53377"/>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Unified </a:t>
            </a:r>
            <a:r>
              <a:rPr lang="en-GB" dirty="0">
                <a:solidFill>
                  <a:schemeClr val="accent1"/>
                </a:solidFill>
              </a:rPr>
              <a:t>routing</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3413710" y="4063596"/>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1</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4754698" y="4747596"/>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69378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1">
            <a:extLst>
              <a:ext uri="{FF2B5EF4-FFF2-40B4-BE49-F238E27FC236}">
                <a16:creationId xmlns:a16="http://schemas.microsoft.com/office/drawing/2014/main" id="{06FC43BB-6753-4E50-99AC-2BEF120F1A29}"/>
              </a:ext>
            </a:extLst>
          </p:cNvPr>
          <p:cNvSpPr>
            <a:spLocks noGrp="1"/>
          </p:cNvSpPr>
          <p:nvPr>
            <p:ph sz="half" idx="1"/>
          </p:nvPr>
        </p:nvSpPr>
        <p:spPr/>
        <p:txBody>
          <a:bodyPr/>
          <a:lstStyle/>
          <a:p>
            <a:r>
              <a:rPr lang="en-GB" b="1" dirty="0"/>
              <a:t>Administrator experiences</a:t>
            </a:r>
          </a:p>
          <a:p>
            <a:r>
              <a:rPr lang="en-GB" dirty="0"/>
              <a:t>An intuitive, modern administration experience is key to quickly setting up D365 Customer Service and using its features.</a:t>
            </a:r>
          </a:p>
        </p:txBody>
      </p:sp>
      <p:sp>
        <p:nvSpPr>
          <p:cNvPr id="12" name="Content 2">
            <a:extLst>
              <a:ext uri="{FF2B5EF4-FFF2-40B4-BE49-F238E27FC236}">
                <a16:creationId xmlns:a16="http://schemas.microsoft.com/office/drawing/2014/main" id="{4F3318BD-95B5-447F-A4F9-C1E8E5A5E2F0}"/>
              </a:ext>
            </a:extLst>
          </p:cNvPr>
          <p:cNvSpPr>
            <a:spLocks noGrp="1"/>
          </p:cNvSpPr>
          <p:nvPr>
            <p:ph sz="half" idx="2"/>
          </p:nvPr>
        </p:nvSpPr>
        <p:spPr/>
        <p:txBody>
          <a:bodyPr/>
          <a:lstStyle/>
          <a:p>
            <a:r>
              <a:rPr lang="en-GB" b="1" dirty="0"/>
              <a:t>Agent experiences</a:t>
            </a:r>
          </a:p>
          <a:p>
            <a:r>
              <a:rPr lang="en-GB" dirty="0"/>
              <a:t>Enable agents to handle multiple interactions, interact with multiple apps without losing context, and enhance workflows with productivity tools.</a:t>
            </a:r>
          </a:p>
        </p:txBody>
      </p:sp>
      <p:sp>
        <p:nvSpPr>
          <p:cNvPr id="16" name="Content 3">
            <a:extLst>
              <a:ext uri="{FF2B5EF4-FFF2-40B4-BE49-F238E27FC236}">
                <a16:creationId xmlns:a16="http://schemas.microsoft.com/office/drawing/2014/main" id="{4C50D024-7631-4E8D-BAE7-3D79D7BBC31A}"/>
              </a:ext>
            </a:extLst>
          </p:cNvPr>
          <p:cNvSpPr>
            <a:spLocks noGrp="1"/>
          </p:cNvSpPr>
          <p:nvPr>
            <p:ph sz="half" idx="27"/>
          </p:nvPr>
        </p:nvSpPr>
        <p:spPr/>
        <p:txBody>
          <a:bodyPr/>
          <a:lstStyle/>
          <a:p>
            <a:r>
              <a:rPr lang="en-GB" b="1" dirty="0"/>
              <a:t>Copilot and AI innovation</a:t>
            </a:r>
          </a:p>
          <a:p>
            <a:r>
              <a:rPr lang="en-GB" dirty="0"/>
              <a:t>Copilot in D365 Customer Service consists of a range of AI capabilities that can expedite the resolution of customer issues and increase satisfaction.</a:t>
            </a:r>
          </a:p>
        </p:txBody>
      </p:sp>
      <p:sp>
        <p:nvSpPr>
          <p:cNvPr id="18" name="Content 4">
            <a:extLst>
              <a:ext uri="{FF2B5EF4-FFF2-40B4-BE49-F238E27FC236}">
                <a16:creationId xmlns:a16="http://schemas.microsoft.com/office/drawing/2014/main" id="{C2561661-9FAE-4E94-BB4F-7D923FF241B5}"/>
              </a:ext>
            </a:extLst>
          </p:cNvPr>
          <p:cNvSpPr>
            <a:spLocks noGrp="1"/>
          </p:cNvSpPr>
          <p:nvPr>
            <p:ph sz="half" idx="29"/>
          </p:nvPr>
        </p:nvSpPr>
        <p:spPr/>
        <p:txBody>
          <a:bodyPr/>
          <a:lstStyle/>
          <a:p>
            <a:r>
              <a:rPr lang="en-GB" b="1" dirty="0"/>
              <a:t>Omnichannel</a:t>
            </a:r>
          </a:p>
          <a:p>
            <a:r>
              <a:rPr lang="en-GB" dirty="0"/>
              <a:t>Enables instant engagement and connectivity between agents and customers and gives supervisors real-time visibility into operational efficiency.</a:t>
            </a:r>
          </a:p>
        </p:txBody>
      </p:sp>
      <p:sp>
        <p:nvSpPr>
          <p:cNvPr id="10" name="Title">
            <a:extLst>
              <a:ext uri="{FF2B5EF4-FFF2-40B4-BE49-F238E27FC236}">
                <a16:creationId xmlns:a16="http://schemas.microsoft.com/office/drawing/2014/main" id="{00950D3E-D86E-48B6-830E-354D53A98547}"/>
              </a:ext>
            </a:extLst>
          </p:cNvPr>
          <p:cNvSpPr>
            <a:spLocks noGrp="1"/>
          </p:cNvSpPr>
          <p:nvPr>
            <p:ph type="title"/>
          </p:nvPr>
        </p:nvSpPr>
        <p:spPr/>
        <p:txBody>
          <a:bodyPr/>
          <a:lstStyle/>
          <a:p>
            <a:r>
              <a:rPr lang="en-GB" dirty="0"/>
              <a:t>Customer </a:t>
            </a:r>
            <a:r>
              <a:rPr lang="en-GB" dirty="0">
                <a:solidFill>
                  <a:schemeClr val="accent1"/>
                </a:solidFill>
              </a:rPr>
              <a:t>Service</a:t>
            </a:r>
          </a:p>
        </p:txBody>
      </p:sp>
      <p:sp>
        <p:nvSpPr>
          <p:cNvPr id="13" name="Subtitle">
            <a:extLst>
              <a:ext uri="{FF2B5EF4-FFF2-40B4-BE49-F238E27FC236}">
                <a16:creationId xmlns:a16="http://schemas.microsoft.com/office/drawing/2014/main" id="{3C9BB504-09AC-4BC3-A89D-53FC4B98BF48}"/>
              </a:ext>
            </a:extLst>
          </p:cNvPr>
          <p:cNvSpPr>
            <a:spLocks noGrp="1"/>
          </p:cNvSpPr>
          <p:nvPr>
            <p:ph type="body" sz="quarter" idx="13"/>
          </p:nvPr>
        </p:nvSpPr>
        <p:spPr/>
        <p:txBody>
          <a:bodyPr>
            <a:normAutofit/>
          </a:bodyPr>
          <a:lstStyle/>
          <a:p>
            <a:r>
              <a:rPr lang="pt-PT" dirty="0"/>
              <a:t>Wave Release 1</a:t>
            </a:r>
            <a:endParaRPr lang="en-GB" dirty="0"/>
          </a:p>
        </p:txBody>
      </p:sp>
      <p:sp>
        <p:nvSpPr>
          <p:cNvPr id="69" name="Text Placeholder 68">
            <a:extLst>
              <a:ext uri="{FF2B5EF4-FFF2-40B4-BE49-F238E27FC236}">
                <a16:creationId xmlns:a16="http://schemas.microsoft.com/office/drawing/2014/main" id="{FFF5659D-7865-4C27-9B6B-2D3AEFD7EFEB}"/>
              </a:ext>
            </a:extLst>
          </p:cNvPr>
          <p:cNvSpPr>
            <a:spLocks noGrp="1"/>
          </p:cNvSpPr>
          <p:nvPr>
            <p:ph type="body" sz="quarter" idx="14"/>
          </p:nvPr>
        </p:nvSpPr>
        <p:spPr/>
        <p:txBody>
          <a:bodyPr/>
          <a:lstStyle/>
          <a:p>
            <a:r>
              <a:rPr lang="en-GB" dirty="0"/>
              <a:t>2023</a:t>
            </a:r>
          </a:p>
        </p:txBody>
      </p:sp>
      <p:pic>
        <p:nvPicPr>
          <p:cNvPr id="5" name="Picture Placeholder 4" descr="A person sitting at a table in front of a window&#10;&#10;Description automatically generated">
            <a:extLst>
              <a:ext uri="{FF2B5EF4-FFF2-40B4-BE49-F238E27FC236}">
                <a16:creationId xmlns:a16="http://schemas.microsoft.com/office/drawing/2014/main" id="{E3C32E4E-37FC-4CAD-BA1E-F8F0CDDAB46F}"/>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887207" y="1989138"/>
            <a:ext cx="1980000" cy="1980000"/>
          </a:xfrm>
        </p:spPr>
      </p:pic>
      <p:pic>
        <p:nvPicPr>
          <p:cNvPr id="25" name="Picture Placeholder 24" descr="A picture containing person, person, standing, young&#10;&#10;Description automatically generated">
            <a:extLst>
              <a:ext uri="{FF2B5EF4-FFF2-40B4-BE49-F238E27FC236}">
                <a16:creationId xmlns:a16="http://schemas.microsoft.com/office/drawing/2014/main" id="{8CDEC427-7B50-4933-9DB4-A3D8CC877D5E}"/>
              </a:ext>
            </a:extLst>
          </p:cNvPr>
          <p:cNvPicPr>
            <a:picLocks noGrp="1" noChangeAspect="1"/>
          </p:cNvPicPr>
          <p:nvPr>
            <p:ph type="pic" sz="quarter" idx="30"/>
          </p:nvPr>
        </p:nvPicPr>
        <p:blipFill rotWithShape="1">
          <a:blip r:embed="rId3" cstate="screen">
            <a:extLst>
              <a:ext uri="{28A0092B-C50C-407E-A947-70E740481C1C}">
                <a14:useLocalDpi xmlns:a14="http://schemas.microsoft.com/office/drawing/2010/main"/>
              </a:ext>
            </a:extLst>
          </a:blip>
          <a:srcRect/>
          <a:stretch/>
        </p:blipFill>
        <p:spPr>
          <a:xfrm>
            <a:off x="9324794" y="1989138"/>
            <a:ext cx="1980000" cy="1980000"/>
          </a:xfrm>
        </p:spPr>
      </p:pic>
      <p:pic>
        <p:nvPicPr>
          <p:cNvPr id="6" name="Picture Placeholder 5" descr="A picture containing computer, person&#10;&#10;Description automatically generated">
            <a:extLst>
              <a:ext uri="{FF2B5EF4-FFF2-40B4-BE49-F238E27FC236}">
                <a16:creationId xmlns:a16="http://schemas.microsoft.com/office/drawing/2014/main" id="{DA94EB9E-4E52-4D21-A05B-0DCCDFC086FB}"/>
              </a:ext>
            </a:extLst>
          </p:cNvPr>
          <p:cNvPicPr>
            <a:picLocks noGrp="1" noChangeAspect="1"/>
          </p:cNvPicPr>
          <p:nvPr>
            <p:ph type="pic" sz="quarter" idx="26"/>
          </p:nvPr>
        </p:nvPicPr>
        <p:blipFill rotWithShape="1">
          <a:blip r:embed="rId4"/>
          <a:srcRect l="26557" t="-1" r="12741" b="5127"/>
          <a:stretch/>
        </p:blipFill>
        <p:spPr>
          <a:xfrm>
            <a:off x="3700007" y="1989138"/>
            <a:ext cx="1980000" cy="1980000"/>
          </a:xfrm>
        </p:spPr>
      </p:pic>
      <p:pic>
        <p:nvPicPr>
          <p:cNvPr id="14" name="Picture Placeholder 13" descr="A person sitting on a couch reading a book&#10;&#10;Description automatically generated with low confidence">
            <a:extLst>
              <a:ext uri="{FF2B5EF4-FFF2-40B4-BE49-F238E27FC236}">
                <a16:creationId xmlns:a16="http://schemas.microsoft.com/office/drawing/2014/main" id="{2FAEB529-7202-4C12-9B85-A90F2B9B7379}"/>
              </a:ext>
            </a:extLst>
          </p:cNvPr>
          <p:cNvPicPr>
            <a:picLocks noGrp="1" noChangeAspect="1"/>
          </p:cNvPicPr>
          <p:nvPr>
            <p:ph type="pic" sz="quarter" idx="28"/>
          </p:nvPr>
        </p:nvPicPr>
        <p:blipFill rotWithShape="1">
          <a:blip r:embed="rId5"/>
          <a:srcRect l="28013" r="5321"/>
          <a:stretch/>
        </p:blipFill>
        <p:spPr>
          <a:xfrm>
            <a:off x="6511995" y="1989138"/>
            <a:ext cx="1980000" cy="1980000"/>
          </a:xfrm>
        </p:spPr>
      </p:pic>
      <p:pic>
        <p:nvPicPr>
          <p:cNvPr id="3" name="Graphic 2" descr="Link with solid fill">
            <a:hlinkClick r:id="rId6"/>
            <a:extLst>
              <a:ext uri="{FF2B5EF4-FFF2-40B4-BE49-F238E27FC236}">
                <a16:creationId xmlns:a16="http://schemas.microsoft.com/office/drawing/2014/main" id="{A7037E14-77A8-4BC9-A4B1-EA3381568A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8307" y="234915"/>
            <a:ext cx="914400" cy="914400"/>
          </a:xfrm>
          <a:prstGeom prst="rect">
            <a:avLst/>
          </a:prstGeom>
        </p:spPr>
      </p:pic>
    </p:spTree>
    <p:extLst>
      <p:ext uri="{BB962C8B-B14F-4D97-AF65-F5344CB8AC3E}">
        <p14:creationId xmlns:p14="http://schemas.microsoft.com/office/powerpoint/2010/main" val="380450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1">
            <a:extLst>
              <a:ext uri="{FF2B5EF4-FFF2-40B4-BE49-F238E27FC236}">
                <a16:creationId xmlns:a16="http://schemas.microsoft.com/office/drawing/2014/main" id="{1A1491BF-8693-4737-86E7-41EBE49D1AFF}"/>
              </a:ext>
            </a:extLst>
          </p:cNvPr>
          <p:cNvSpPr>
            <a:spLocks noGrp="1"/>
          </p:cNvSpPr>
          <p:nvPr>
            <p:ph sz="half" idx="1"/>
          </p:nvPr>
        </p:nvSpPr>
        <p:spPr/>
        <p:txBody>
          <a:bodyPr>
            <a:normAutofit fontScale="92500" lnSpcReduction="20000"/>
          </a:bodyPr>
          <a:lstStyle/>
          <a:p>
            <a:r>
              <a:rPr lang="en-GB" b="1" dirty="0"/>
              <a:t>Developer experiences</a:t>
            </a:r>
          </a:p>
          <a:p>
            <a:r>
              <a:rPr lang="en-GB" dirty="0"/>
              <a:t>Use developer capabilities to extend the features by building advanced customizations to suit your business needs.</a:t>
            </a:r>
          </a:p>
        </p:txBody>
      </p:sp>
      <p:sp>
        <p:nvSpPr>
          <p:cNvPr id="13" name="Content 2">
            <a:extLst>
              <a:ext uri="{FF2B5EF4-FFF2-40B4-BE49-F238E27FC236}">
                <a16:creationId xmlns:a16="http://schemas.microsoft.com/office/drawing/2014/main" id="{10392644-871E-48B3-95DC-DED64945DE5B}"/>
              </a:ext>
            </a:extLst>
          </p:cNvPr>
          <p:cNvSpPr>
            <a:spLocks noGrp="1"/>
          </p:cNvSpPr>
          <p:nvPr>
            <p:ph sz="half" idx="2"/>
          </p:nvPr>
        </p:nvSpPr>
        <p:spPr/>
        <p:txBody>
          <a:bodyPr/>
          <a:lstStyle/>
          <a:p>
            <a:r>
              <a:rPr lang="en-GB" b="1" dirty="0"/>
              <a:t>Teams integration</a:t>
            </a:r>
          </a:p>
          <a:p>
            <a:r>
              <a:rPr lang="en-GB" dirty="0"/>
              <a:t>Provide agents with seamless integrations between Dynamics 365 and Microsoft Teams.</a:t>
            </a:r>
          </a:p>
        </p:txBody>
      </p:sp>
      <p:sp>
        <p:nvSpPr>
          <p:cNvPr id="14" name="Content 3">
            <a:extLst>
              <a:ext uri="{FF2B5EF4-FFF2-40B4-BE49-F238E27FC236}">
                <a16:creationId xmlns:a16="http://schemas.microsoft.com/office/drawing/2014/main" id="{89FF737C-EBCB-4096-A507-3C71C2F90B6E}"/>
              </a:ext>
            </a:extLst>
          </p:cNvPr>
          <p:cNvSpPr>
            <a:spLocks noGrp="1"/>
          </p:cNvSpPr>
          <p:nvPr>
            <p:ph sz="half" idx="27"/>
          </p:nvPr>
        </p:nvSpPr>
        <p:spPr/>
        <p:txBody>
          <a:bodyPr/>
          <a:lstStyle/>
          <a:p>
            <a:r>
              <a:rPr lang="en-GB" b="1" dirty="0"/>
              <a:t>Unified routing</a:t>
            </a:r>
          </a:p>
          <a:p>
            <a:r>
              <a:rPr lang="en-GB" dirty="0"/>
              <a:t>Intelligent work item classification and omnichannel routing capabilities enable the flexibility and automation of AI-enabled workflows.</a:t>
            </a:r>
          </a:p>
        </p:txBody>
      </p:sp>
      <p:sp>
        <p:nvSpPr>
          <p:cNvPr id="2" name="Title">
            <a:extLst>
              <a:ext uri="{FF2B5EF4-FFF2-40B4-BE49-F238E27FC236}">
                <a16:creationId xmlns:a16="http://schemas.microsoft.com/office/drawing/2014/main" id="{68609E51-4979-4662-857B-10B7B3AF285D}"/>
              </a:ext>
            </a:extLst>
          </p:cNvPr>
          <p:cNvSpPr>
            <a:spLocks noGrp="1"/>
          </p:cNvSpPr>
          <p:nvPr>
            <p:ph type="title"/>
          </p:nvPr>
        </p:nvSpPr>
        <p:spPr/>
        <p:txBody>
          <a:bodyPr/>
          <a:lstStyle/>
          <a:p>
            <a:r>
              <a:rPr lang="en-GB" dirty="0"/>
              <a:t>Customer </a:t>
            </a:r>
            <a:r>
              <a:rPr lang="en-GB" dirty="0">
                <a:solidFill>
                  <a:schemeClr val="accent1"/>
                </a:solidFill>
              </a:rPr>
              <a:t>Service</a:t>
            </a:r>
          </a:p>
        </p:txBody>
      </p:sp>
      <p:sp>
        <p:nvSpPr>
          <p:cNvPr id="3" name="Subtitle">
            <a:extLst>
              <a:ext uri="{FF2B5EF4-FFF2-40B4-BE49-F238E27FC236}">
                <a16:creationId xmlns:a16="http://schemas.microsoft.com/office/drawing/2014/main" id="{4D6C5C61-21DE-4D15-B3E3-F7D5628A9172}"/>
              </a:ext>
            </a:extLst>
          </p:cNvPr>
          <p:cNvSpPr>
            <a:spLocks noGrp="1"/>
          </p:cNvSpPr>
          <p:nvPr>
            <p:ph type="body" sz="quarter" idx="13"/>
          </p:nvPr>
        </p:nvSpPr>
        <p:spPr/>
        <p:txBody>
          <a:bodyPr>
            <a:normAutofit/>
          </a:bodyPr>
          <a:lstStyle/>
          <a:p>
            <a:r>
              <a:rPr lang="pt-PT" dirty="0"/>
              <a:t>Wave Release 1</a:t>
            </a:r>
            <a:endParaRPr lang="en-GB" dirty="0"/>
          </a:p>
        </p:txBody>
      </p:sp>
      <p:sp>
        <p:nvSpPr>
          <p:cNvPr id="4" name="Text Placeholder 3">
            <a:extLst>
              <a:ext uri="{FF2B5EF4-FFF2-40B4-BE49-F238E27FC236}">
                <a16:creationId xmlns:a16="http://schemas.microsoft.com/office/drawing/2014/main" id="{19199517-79FA-4A22-9CDB-CAD6BB59A2F5}"/>
              </a:ext>
            </a:extLst>
          </p:cNvPr>
          <p:cNvSpPr>
            <a:spLocks noGrp="1"/>
          </p:cNvSpPr>
          <p:nvPr>
            <p:ph type="body" sz="quarter" idx="14"/>
          </p:nvPr>
        </p:nvSpPr>
        <p:spPr/>
        <p:txBody>
          <a:bodyPr/>
          <a:lstStyle/>
          <a:p>
            <a:r>
              <a:rPr lang="en-GB" dirty="0"/>
              <a:t>2023</a:t>
            </a:r>
          </a:p>
        </p:txBody>
      </p:sp>
      <p:pic>
        <p:nvPicPr>
          <p:cNvPr id="15" name="Picture Placeholder 14" descr="A person sitting at a table in front of a window&#10;&#10;Description automatically generated">
            <a:extLst>
              <a:ext uri="{FF2B5EF4-FFF2-40B4-BE49-F238E27FC236}">
                <a16:creationId xmlns:a16="http://schemas.microsoft.com/office/drawing/2014/main" id="{C9481830-9F11-4F25-9A81-397ABF73DE1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990795" y="1985456"/>
            <a:ext cx="2340000" cy="2340000"/>
          </a:xfrm>
        </p:spPr>
      </p:pic>
      <p:pic>
        <p:nvPicPr>
          <p:cNvPr id="8" name="Picture Placeholder 7" descr="A picture containing computer, person&#10;&#10;Description automatically generated">
            <a:extLst>
              <a:ext uri="{FF2B5EF4-FFF2-40B4-BE49-F238E27FC236}">
                <a16:creationId xmlns:a16="http://schemas.microsoft.com/office/drawing/2014/main" id="{798E2B86-55DB-4F5E-823B-429B1074964D}"/>
              </a:ext>
            </a:extLst>
          </p:cNvPr>
          <p:cNvPicPr>
            <a:picLocks noGrp="1" noChangeAspect="1"/>
          </p:cNvPicPr>
          <p:nvPr>
            <p:ph type="pic" sz="quarter" idx="26"/>
          </p:nvPr>
        </p:nvPicPr>
        <p:blipFill rotWithShape="1">
          <a:blip r:embed="rId3"/>
          <a:srcRect l="25180" r="13986" b="4921"/>
          <a:stretch/>
        </p:blipFill>
        <p:spPr>
          <a:xfrm>
            <a:off x="4925751" y="1985456"/>
            <a:ext cx="2340000" cy="2340000"/>
          </a:xfrm>
        </p:spPr>
      </p:pic>
      <p:pic>
        <p:nvPicPr>
          <p:cNvPr id="16" name="Picture Placeholder 15" descr="A person sitting on a couch reading a book&#10;&#10;Description automatically generated with low confidence">
            <a:extLst>
              <a:ext uri="{FF2B5EF4-FFF2-40B4-BE49-F238E27FC236}">
                <a16:creationId xmlns:a16="http://schemas.microsoft.com/office/drawing/2014/main" id="{2BF28CA1-B08C-4E89-99B7-FA1DADA8F7BD}"/>
              </a:ext>
            </a:extLst>
          </p:cNvPr>
          <p:cNvPicPr>
            <a:picLocks noGrp="1" noChangeAspect="1"/>
          </p:cNvPicPr>
          <p:nvPr>
            <p:ph type="pic" sz="quarter" idx="28"/>
          </p:nvPr>
        </p:nvPicPr>
        <p:blipFill rotWithShape="1">
          <a:blip r:embed="rId4"/>
          <a:srcRect l="27589" r="5744"/>
          <a:stretch/>
        </p:blipFill>
        <p:spPr>
          <a:xfrm>
            <a:off x="8772194" y="1985456"/>
            <a:ext cx="2340000" cy="2340000"/>
          </a:xfrm>
        </p:spPr>
      </p:pic>
    </p:spTree>
    <p:extLst>
      <p:ext uri="{BB962C8B-B14F-4D97-AF65-F5344CB8AC3E}">
        <p14:creationId xmlns:p14="http://schemas.microsoft.com/office/powerpoint/2010/main" val="156694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To improve customer satisfaction, contact centres need to </a:t>
            </a:r>
            <a:r>
              <a:rPr lang="en-GB" sz="1600" b="1" dirty="0"/>
              <a:t>automatically transfer work items to other queues or direct customers to voicemail if the wait time is too long</a:t>
            </a:r>
            <a:r>
              <a:rPr lang="en-GB" sz="1600" dirty="0"/>
              <a:t>.</a:t>
            </a:r>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Set a clear and reasonable wait time limit for work items before they will be marked for overflow.</a:t>
            </a:r>
          </a:p>
          <a:p>
            <a:r>
              <a:rPr lang="en-GB" sz="1600" dirty="0"/>
              <a:t>Define a contingency plan for work items that exceed the wait time limit, such as transfer them to another queue with more agents who can address the customer request, send the call to voicemail, or arrange for a direct callback.</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Oct 2023</a:t>
            </a:r>
          </a:p>
          <a:p>
            <a:pPr marL="0" indent="0">
              <a:buNone/>
            </a:pPr>
            <a:r>
              <a:rPr lang="en-GB" sz="1600" b="1" dirty="0"/>
              <a:t>Early Access: -</a:t>
            </a:r>
            <a:endParaRPr lang="en-GB" sz="1600" dirty="0"/>
          </a:p>
          <a:p>
            <a:pPr marL="0" indent="0">
              <a:buNone/>
            </a:pPr>
            <a:r>
              <a:rPr lang="en-GB" sz="1600" b="1" dirty="0"/>
              <a:t>General Availability: </a:t>
            </a:r>
            <a:r>
              <a:rPr lang="en-GB" sz="1600" dirty="0"/>
              <a:t>-</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Use overflow to handle lengthy wait times for queues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223353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5F-3D42-D482-4038-256B3FFC3F22}"/>
              </a:ext>
            </a:extLst>
          </p:cNvPr>
          <p:cNvSpPr>
            <a:spLocks noGrp="1"/>
          </p:cNvSpPr>
          <p:nvPr>
            <p:ph type="title"/>
          </p:nvPr>
        </p:nvSpPr>
        <p:spPr/>
        <p:txBody>
          <a:bodyPr/>
          <a:lstStyle/>
          <a:p>
            <a:r>
              <a:rPr lang="en-GB" dirty="0"/>
              <a:t>Administrator </a:t>
            </a:r>
            <a:r>
              <a:rPr lang="en-GB" dirty="0">
                <a:solidFill>
                  <a:schemeClr val="accent1"/>
                </a:solidFill>
              </a:rPr>
              <a:t>experiences</a:t>
            </a:r>
            <a:endParaRPr lang="en-GB" dirty="0"/>
          </a:p>
        </p:txBody>
      </p:sp>
      <p:sp>
        <p:nvSpPr>
          <p:cNvPr id="3" name="Text Placeholder 2">
            <a:extLst>
              <a:ext uri="{FF2B5EF4-FFF2-40B4-BE49-F238E27FC236}">
                <a16:creationId xmlns:a16="http://schemas.microsoft.com/office/drawing/2014/main" id="{D8015BC5-2582-96BC-4CEE-91F5216B495D}"/>
              </a:ext>
            </a:extLst>
          </p:cNvPr>
          <p:cNvSpPr>
            <a:spLocks noGrp="1"/>
          </p:cNvSpPr>
          <p:nvPr>
            <p:ph type="body" sz="quarter" idx="13"/>
          </p:nvPr>
        </p:nvSpPr>
        <p:spPr/>
        <p:txBody>
          <a:bodyPr>
            <a:normAutofit/>
          </a:bodyPr>
          <a:lstStyle/>
          <a:p>
            <a:r>
              <a:rPr lang="en-GB" dirty="0"/>
              <a:t>Use overflow to handle lengthy wait times for queues</a:t>
            </a:r>
          </a:p>
        </p:txBody>
      </p:sp>
      <p:sp>
        <p:nvSpPr>
          <p:cNvPr id="4" name="Text Placeholder 3">
            <a:extLst>
              <a:ext uri="{FF2B5EF4-FFF2-40B4-BE49-F238E27FC236}">
                <a16:creationId xmlns:a16="http://schemas.microsoft.com/office/drawing/2014/main" id="{EFC6F4DE-2707-0C92-A687-ABB516F813AE}"/>
              </a:ext>
            </a:extLst>
          </p:cNvPr>
          <p:cNvSpPr>
            <a:spLocks noGrp="1"/>
          </p:cNvSpPr>
          <p:nvPr>
            <p:ph type="body" sz="quarter" idx="14"/>
          </p:nvPr>
        </p:nvSpPr>
        <p:spPr/>
        <p:txBody>
          <a:bodyPr>
            <a:normAutofit lnSpcReduction="10000"/>
          </a:bodyPr>
          <a:lstStyle/>
          <a:p>
            <a:r>
              <a:rPr lang="en-GB" dirty="0"/>
              <a:t>Customer service</a:t>
            </a:r>
          </a:p>
        </p:txBody>
      </p:sp>
      <p:pic>
        <p:nvPicPr>
          <p:cNvPr id="12290" name="Picture 2" descr="Overflow handling configuration with an option to configure when wait time exceeds 5 minutes">
            <a:extLst>
              <a:ext uri="{FF2B5EF4-FFF2-40B4-BE49-F238E27FC236}">
                <a16:creationId xmlns:a16="http://schemas.microsoft.com/office/drawing/2014/main" id="{09F13512-EEBC-1AE9-1921-11728835F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843" y="1837004"/>
            <a:ext cx="7429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68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a:extLst>
              <a:ext uri="{FF2B5EF4-FFF2-40B4-BE49-F238E27FC236}">
                <a16:creationId xmlns:a16="http://schemas.microsoft.com/office/drawing/2014/main" id="{44BDC2C8-5C62-4408-9EB1-04D78843DBB2}"/>
              </a:ext>
            </a:extLst>
          </p:cNvPr>
          <p:cNvGraphicFramePr>
            <a:graphicFrameLocks noGrp="1"/>
          </p:cNvGraphicFramePr>
          <p:nvPr>
            <p:ph idx="1"/>
            <p:extLst>
              <p:ext uri="{D42A27DB-BD31-4B8C-83A1-F6EECF244321}">
                <p14:modId xmlns:p14="http://schemas.microsoft.com/office/powerpoint/2010/main" val="2917402844"/>
              </p:ext>
            </p:extLst>
          </p:nvPr>
        </p:nvGraphicFramePr>
        <p:xfrm>
          <a:off x="1277483" y="2257035"/>
          <a:ext cx="9636219" cy="938811"/>
        </p:xfrm>
        <a:graphic>
          <a:graphicData uri="http://schemas.openxmlformats.org/drawingml/2006/table">
            <a:tbl>
              <a:tblPr firstRow="1" bandRow="1">
                <a:tableStyleId>{5C22544A-7EE6-4342-B048-85BDC9FD1C3A}</a:tableStyleId>
              </a:tblPr>
              <a:tblGrid>
                <a:gridCol w="3777188">
                  <a:extLst>
                    <a:ext uri="{9D8B030D-6E8A-4147-A177-3AD203B41FA5}">
                      <a16:colId xmlns:a16="http://schemas.microsoft.com/office/drawing/2014/main" val="20000"/>
                    </a:ext>
                  </a:extLst>
                </a:gridCol>
                <a:gridCol w="1630393">
                  <a:extLst>
                    <a:ext uri="{9D8B030D-6E8A-4147-A177-3AD203B41FA5}">
                      <a16:colId xmlns:a16="http://schemas.microsoft.com/office/drawing/2014/main" val="20001"/>
                    </a:ext>
                  </a:extLst>
                </a:gridCol>
                <a:gridCol w="1919860">
                  <a:extLst>
                    <a:ext uri="{9D8B030D-6E8A-4147-A177-3AD203B41FA5}">
                      <a16:colId xmlns:a16="http://schemas.microsoft.com/office/drawing/2014/main" val="20002"/>
                    </a:ext>
                  </a:extLst>
                </a:gridCol>
                <a:gridCol w="2308778">
                  <a:extLst>
                    <a:ext uri="{9D8B030D-6E8A-4147-A177-3AD203B41FA5}">
                      <a16:colId xmlns:a16="http://schemas.microsoft.com/office/drawing/2014/main" val="20003"/>
                    </a:ext>
                  </a:extLst>
                </a:gridCol>
              </a:tblGrid>
              <a:tr h="512079">
                <a:tc>
                  <a:txBody>
                    <a:bodyPr/>
                    <a:lstStyle/>
                    <a:p>
                      <a:pPr>
                        <a:lnSpc>
                          <a:spcPct val="90000"/>
                        </a:lnSpc>
                        <a:spcAft>
                          <a:spcPts val="1000"/>
                        </a:spcAft>
                      </a:pPr>
                      <a:r>
                        <a:rPr lang="en-US" sz="1400" noProof="0" dirty="0">
                          <a:solidFill>
                            <a:schemeClr val="accent1"/>
                          </a:solidFill>
                          <a:latin typeface="+mj-lt"/>
                        </a:rPr>
                        <a:t>Feature</a:t>
                      </a:r>
                    </a:p>
                  </a:txBody>
                  <a:tcPr marL="144000" marR="72000" marT="72000" marB="72000" anchor="ctr">
                    <a:lnL w="12700" cmpd="sng">
                      <a:noFill/>
                    </a:lnL>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b="1" noProof="0" dirty="0">
                          <a:solidFill>
                            <a:schemeClr val="accent1"/>
                          </a:solidFill>
                          <a:latin typeface="+mj-lt"/>
                        </a:rPr>
                        <a:t>Public Preview</a:t>
                      </a: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Early Access</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400" noProof="0" dirty="0">
                          <a:solidFill>
                            <a:schemeClr val="accent1"/>
                          </a:solidFill>
                          <a:latin typeface="+mj-lt"/>
                        </a:rPr>
                        <a:t>General Availability</a:t>
                      </a:r>
                      <a:endParaRPr lang="en-US" sz="1400" b="0" noProof="0" dirty="0">
                        <a:solidFill>
                          <a:schemeClr val="accent1"/>
                        </a:solidFill>
                        <a:latin typeface="+mj-lt"/>
                      </a:endParaRPr>
                    </a:p>
                  </a:txBody>
                  <a:tcPr marL="144000" marR="72000" marT="72000" marB="72000" anchor="ctr">
                    <a:lnT w="12700" cmpd="sng">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6732">
                <a:tc>
                  <a:txBody>
                    <a:bodyPr/>
                    <a:lstStyle/>
                    <a:p>
                      <a:pPr marL="0" marR="0" indent="0" algn="l" defTabSz="914400" rtl="0" eaLnBrk="1" fontAlgn="auto" latinLnBrk="0" hangingPunct="1">
                        <a:lnSpc>
                          <a:spcPct val="90000"/>
                        </a:lnSpc>
                        <a:spcBef>
                          <a:spcPts val="0"/>
                        </a:spcBef>
                        <a:spcAft>
                          <a:spcPts val="1000"/>
                        </a:spcAft>
                        <a:buClrTx/>
                        <a:buSzTx/>
                        <a:buFontTx/>
                        <a:buNone/>
                        <a:tabLst/>
                        <a:defRPr/>
                      </a:pPr>
                      <a:r>
                        <a:rPr lang="en-GB" sz="1200" b="0" noProof="0" dirty="0">
                          <a:solidFill>
                            <a:schemeClr val="tx1"/>
                          </a:solidFill>
                          <a:latin typeface="+mn-lt"/>
                        </a:rPr>
                        <a:t>Use overflow to handle lengthy wait times for queues</a:t>
                      </a:r>
                      <a:endParaRPr lang="en-US" sz="1200" b="0" noProof="0" dirty="0">
                        <a:solidFill>
                          <a:schemeClr val="tx1"/>
                        </a:solidFill>
                        <a:latin typeface="+mn-lt"/>
                      </a:endParaRPr>
                    </a:p>
                  </a:txBody>
                  <a:tcPr marL="144000" marR="72000" marT="36000" marB="36000" anchor="ctr">
                    <a:lnL w="12700" cmpd="sng">
                      <a:noFill/>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Oct 2023</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lnSpc>
                          <a:spcPct val="90000"/>
                        </a:lnSpc>
                        <a:spcAft>
                          <a:spcPts val="1000"/>
                        </a:spcAft>
                      </a:pPr>
                      <a:r>
                        <a:rPr lang="en-US" sz="1200" b="0" noProof="0" dirty="0">
                          <a:solidFill>
                            <a:schemeClr val="tx1"/>
                          </a:solidFill>
                          <a:latin typeface="+mn-lt"/>
                        </a:rPr>
                        <a:t>-</a:t>
                      </a:r>
                    </a:p>
                  </a:txBody>
                  <a:tcPr marL="144000" marR="72000" marT="36000" marB="3600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Title">
            <a:extLst>
              <a:ext uri="{FF2B5EF4-FFF2-40B4-BE49-F238E27FC236}">
                <a16:creationId xmlns:a16="http://schemas.microsoft.com/office/drawing/2014/main" id="{81018B19-FF04-46CF-ADBB-ABC4D41B518E}"/>
              </a:ext>
            </a:extLst>
          </p:cNvPr>
          <p:cNvSpPr>
            <a:spLocks noGrp="1"/>
          </p:cNvSpPr>
          <p:nvPr>
            <p:ph type="title"/>
          </p:nvPr>
        </p:nvSpPr>
        <p:spPr/>
        <p:txBody>
          <a:bodyPr/>
          <a:lstStyle/>
          <a:p>
            <a:r>
              <a:rPr lang="en-GB" dirty="0"/>
              <a:t>Administrator </a:t>
            </a:r>
            <a:r>
              <a:rPr lang="en-GB" dirty="0">
                <a:solidFill>
                  <a:schemeClr val="accent1"/>
                </a:solidFill>
              </a:rPr>
              <a:t>experiences</a:t>
            </a:r>
          </a:p>
        </p:txBody>
      </p:sp>
      <p:sp>
        <p:nvSpPr>
          <p:cNvPr id="11" name="Subtitle">
            <a:extLst>
              <a:ext uri="{FF2B5EF4-FFF2-40B4-BE49-F238E27FC236}">
                <a16:creationId xmlns:a16="http://schemas.microsoft.com/office/drawing/2014/main" id="{9D714FE4-4C46-4AEE-A6A0-366DB66599A2}"/>
              </a:ext>
            </a:extLst>
          </p:cNvPr>
          <p:cNvSpPr>
            <a:spLocks noGrp="1"/>
          </p:cNvSpPr>
          <p:nvPr>
            <p:ph type="body" sz="quarter" idx="13"/>
          </p:nvPr>
        </p:nvSpPr>
        <p:spPr/>
        <p:txBody>
          <a:bodyPr>
            <a:normAutofit/>
          </a:bodyPr>
          <a:lstStyle/>
          <a:p>
            <a:r>
              <a:rPr lang="pt-PT" dirty="0"/>
              <a:t>Summary</a:t>
            </a:r>
            <a:endParaRPr lang="en-GB" dirty="0"/>
          </a:p>
        </p:txBody>
      </p:sp>
      <p:sp>
        <p:nvSpPr>
          <p:cNvPr id="10" name="Text Placeholder 9">
            <a:extLst>
              <a:ext uri="{FF2B5EF4-FFF2-40B4-BE49-F238E27FC236}">
                <a16:creationId xmlns:a16="http://schemas.microsoft.com/office/drawing/2014/main" id="{377BF355-8118-4F00-AD23-3F8AA73F30F2}"/>
              </a:ext>
            </a:extLst>
          </p:cNvPr>
          <p:cNvSpPr>
            <a:spLocks noGrp="1"/>
          </p:cNvSpPr>
          <p:nvPr>
            <p:ph type="body" sz="quarter" idx="14"/>
          </p:nvPr>
        </p:nvSpPr>
        <p:spPr/>
        <p:txBody>
          <a:bodyPr>
            <a:normAutofit lnSpcReduction="10000"/>
          </a:bodyPr>
          <a:lstStyle/>
          <a:p>
            <a:r>
              <a:rPr lang="en-GB" dirty="0"/>
              <a:t>Customer service</a:t>
            </a:r>
          </a:p>
        </p:txBody>
      </p:sp>
      <p:sp>
        <p:nvSpPr>
          <p:cNvPr id="15" name="Circle 1">
            <a:extLst>
              <a:ext uri="{FF2B5EF4-FFF2-40B4-BE49-F238E27FC236}">
                <a16:creationId xmlns:a16="http://schemas.microsoft.com/office/drawing/2014/main" id="{E7EAACF8-9AB2-4E4D-8740-76BF6F4E91A7}"/>
              </a:ext>
            </a:extLst>
          </p:cNvPr>
          <p:cNvSpPr>
            <a:spLocks noChangeAspect="1"/>
          </p:cNvSpPr>
          <p:nvPr/>
        </p:nvSpPr>
        <p:spPr bwMode="gray">
          <a:xfrm>
            <a:off x="4328110" y="3099609"/>
            <a:ext cx="1656000" cy="1656000"/>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1000"/>
              </a:spcAft>
            </a:pPr>
            <a:r>
              <a:rPr lang="pt-PT" sz="1400" b="1" dirty="0"/>
              <a:t>2023 Release Wave 2</a:t>
            </a:r>
            <a:endParaRPr lang="en-GB" sz="1400" b="1" dirty="0"/>
          </a:p>
        </p:txBody>
      </p:sp>
      <p:grpSp>
        <p:nvGrpSpPr>
          <p:cNvPr id="26" name="Circle 2">
            <a:extLst>
              <a:ext uri="{FF2B5EF4-FFF2-40B4-BE49-F238E27FC236}">
                <a16:creationId xmlns:a16="http://schemas.microsoft.com/office/drawing/2014/main" id="{DD76CDB6-0CB7-4D2A-8923-2CE9E356155A}"/>
              </a:ext>
            </a:extLst>
          </p:cNvPr>
          <p:cNvGrpSpPr>
            <a:grpSpLocks noChangeAspect="1"/>
          </p:cNvGrpSpPr>
          <p:nvPr/>
        </p:nvGrpSpPr>
        <p:grpSpPr bwMode="gray">
          <a:xfrm>
            <a:off x="5669098" y="3859098"/>
            <a:ext cx="972000" cy="972000"/>
            <a:chOff x="4696073" y="4443017"/>
            <a:chExt cx="1932456" cy="1932454"/>
          </a:xfrm>
        </p:grpSpPr>
        <p:sp>
          <p:nvSpPr>
            <p:cNvPr id="16" name="Freeform 18">
              <a:extLst>
                <a:ext uri="{FF2B5EF4-FFF2-40B4-BE49-F238E27FC236}">
                  <a16:creationId xmlns:a16="http://schemas.microsoft.com/office/drawing/2014/main" id="{133DC4E8-6FD4-4D24-9AE5-3D16B43CCE20}"/>
                </a:ext>
              </a:extLst>
            </p:cNvPr>
            <p:cNvSpPr>
              <a:spLocks noChangeAspect="1"/>
            </p:cNvSpPr>
            <p:nvPr/>
          </p:nvSpPr>
          <p:spPr bwMode="gray">
            <a:xfrm>
              <a:off x="4696073" y="4443017"/>
              <a:ext cx="1932456" cy="193245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alpha val="80000"/>
              </a:schemeClr>
            </a:solidFill>
            <a:ln w="12700">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algn="ctr" defTabSz="889000">
                <a:lnSpc>
                  <a:spcPct val="90000"/>
                </a:lnSpc>
                <a:spcBef>
                  <a:spcPct val="0"/>
                </a:spcBef>
                <a:spcAft>
                  <a:spcPct val="35000"/>
                </a:spcAft>
              </a:pPr>
              <a:endParaRPr lang="en-GB"/>
            </a:p>
          </p:txBody>
        </p:sp>
        <p:grpSp>
          <p:nvGrpSpPr>
            <p:cNvPr id="17" name="Grafik 15">
              <a:extLst>
                <a:ext uri="{FF2B5EF4-FFF2-40B4-BE49-F238E27FC236}">
                  <a16:creationId xmlns:a16="http://schemas.microsoft.com/office/drawing/2014/main" id="{2683839D-975F-4E51-97BD-69EB8509B55E}"/>
                </a:ext>
              </a:extLst>
            </p:cNvPr>
            <p:cNvGrpSpPr/>
            <p:nvPr/>
          </p:nvGrpSpPr>
          <p:grpSpPr bwMode="gray">
            <a:xfrm>
              <a:off x="5191072" y="4938015"/>
              <a:ext cx="942458" cy="942458"/>
              <a:chOff x="5866606" y="3200400"/>
              <a:chExt cx="457200" cy="457200"/>
            </a:xfrm>
            <a:solidFill>
              <a:schemeClr val="bg1"/>
            </a:solidFill>
          </p:grpSpPr>
          <p:sp>
            <p:nvSpPr>
              <p:cNvPr id="18" name="Freihandform: Form 17">
                <a:extLst>
                  <a:ext uri="{FF2B5EF4-FFF2-40B4-BE49-F238E27FC236}">
                    <a16:creationId xmlns:a16="http://schemas.microsoft.com/office/drawing/2014/main" id="{4B9AC493-0B47-4490-B886-920C986A1CF1}"/>
                  </a:ext>
                </a:extLst>
              </p:cNvPr>
              <p:cNvSpPr/>
              <p:nvPr/>
            </p:nvSpPr>
            <p:spPr bwMode="gray">
              <a:xfrm>
                <a:off x="5995670" y="3299936"/>
                <a:ext cx="190500" cy="200025"/>
              </a:xfrm>
              <a:custGeom>
                <a:avLst/>
                <a:gdLst>
                  <a:gd name="connsiteX0" fmla="*/ 121444 w 190500"/>
                  <a:gd name="connsiteY0" fmla="*/ 196691 h 200025"/>
                  <a:gd name="connsiteX1" fmla="*/ 129064 w 190500"/>
                  <a:gd name="connsiteY1" fmla="*/ 189071 h 200025"/>
                  <a:gd name="connsiteX2" fmla="*/ 129064 w 190500"/>
                  <a:gd name="connsiteY2" fmla="*/ 83344 h 200025"/>
                  <a:gd name="connsiteX3" fmla="*/ 151924 w 190500"/>
                  <a:gd name="connsiteY3" fmla="*/ 83344 h 200025"/>
                  <a:gd name="connsiteX4" fmla="*/ 190024 w 190500"/>
                  <a:gd name="connsiteY4" fmla="*/ 45244 h 200025"/>
                  <a:gd name="connsiteX5" fmla="*/ 151924 w 190500"/>
                  <a:gd name="connsiteY5" fmla="*/ 7144 h 200025"/>
                  <a:gd name="connsiteX6" fmla="*/ 113824 w 190500"/>
                  <a:gd name="connsiteY6" fmla="*/ 45244 h 200025"/>
                  <a:gd name="connsiteX7" fmla="*/ 113824 w 190500"/>
                  <a:gd name="connsiteY7" fmla="*/ 68104 h 200025"/>
                  <a:gd name="connsiteX8" fmla="*/ 83344 w 190500"/>
                  <a:gd name="connsiteY8" fmla="*/ 68104 h 200025"/>
                  <a:gd name="connsiteX9" fmla="*/ 83344 w 190500"/>
                  <a:gd name="connsiteY9" fmla="*/ 45244 h 200025"/>
                  <a:gd name="connsiteX10" fmla="*/ 45244 w 190500"/>
                  <a:gd name="connsiteY10" fmla="*/ 7144 h 200025"/>
                  <a:gd name="connsiteX11" fmla="*/ 7144 w 190500"/>
                  <a:gd name="connsiteY11" fmla="*/ 45244 h 200025"/>
                  <a:gd name="connsiteX12" fmla="*/ 45244 w 190500"/>
                  <a:gd name="connsiteY12" fmla="*/ 83344 h 200025"/>
                  <a:gd name="connsiteX13" fmla="*/ 68104 w 190500"/>
                  <a:gd name="connsiteY13" fmla="*/ 83344 h 200025"/>
                  <a:gd name="connsiteX14" fmla="*/ 68104 w 190500"/>
                  <a:gd name="connsiteY14" fmla="*/ 190024 h 200025"/>
                  <a:gd name="connsiteX15" fmla="*/ 75724 w 190500"/>
                  <a:gd name="connsiteY15" fmla="*/ 197644 h 200025"/>
                  <a:gd name="connsiteX16" fmla="*/ 83344 w 190500"/>
                  <a:gd name="connsiteY16" fmla="*/ 190024 h 200025"/>
                  <a:gd name="connsiteX17" fmla="*/ 83344 w 190500"/>
                  <a:gd name="connsiteY17" fmla="*/ 83344 h 200025"/>
                  <a:gd name="connsiteX18" fmla="*/ 113824 w 190500"/>
                  <a:gd name="connsiteY18" fmla="*/ 83344 h 200025"/>
                  <a:gd name="connsiteX19" fmla="*/ 113824 w 190500"/>
                  <a:gd name="connsiteY19" fmla="*/ 190024 h 200025"/>
                  <a:gd name="connsiteX20" fmla="*/ 121444 w 190500"/>
                  <a:gd name="connsiteY20" fmla="*/ 196691 h 200025"/>
                  <a:gd name="connsiteX21" fmla="*/ 121444 w 190500"/>
                  <a:gd name="connsiteY21" fmla="*/ 196691 h 200025"/>
                  <a:gd name="connsiteX22" fmla="*/ 129064 w 190500"/>
                  <a:gd name="connsiteY22" fmla="*/ 45244 h 200025"/>
                  <a:gd name="connsiteX23" fmla="*/ 151924 w 190500"/>
                  <a:gd name="connsiteY23" fmla="*/ 22384 h 200025"/>
                  <a:gd name="connsiteX24" fmla="*/ 174784 w 190500"/>
                  <a:gd name="connsiteY24" fmla="*/ 45244 h 200025"/>
                  <a:gd name="connsiteX25" fmla="*/ 151924 w 190500"/>
                  <a:gd name="connsiteY25" fmla="*/ 68104 h 200025"/>
                  <a:gd name="connsiteX26" fmla="*/ 129064 w 190500"/>
                  <a:gd name="connsiteY26" fmla="*/ 68104 h 200025"/>
                  <a:gd name="connsiteX27" fmla="*/ 129064 w 190500"/>
                  <a:gd name="connsiteY27" fmla="*/ 45244 h 200025"/>
                  <a:gd name="connsiteX28" fmla="*/ 69056 w 190500"/>
                  <a:gd name="connsiteY28" fmla="*/ 68104 h 200025"/>
                  <a:gd name="connsiteX29" fmla="*/ 46196 w 190500"/>
                  <a:gd name="connsiteY29" fmla="*/ 68104 h 200025"/>
                  <a:gd name="connsiteX30" fmla="*/ 23336 w 190500"/>
                  <a:gd name="connsiteY30" fmla="*/ 45244 h 200025"/>
                  <a:gd name="connsiteX31" fmla="*/ 46196 w 190500"/>
                  <a:gd name="connsiteY31" fmla="*/ 22384 h 200025"/>
                  <a:gd name="connsiteX32" fmla="*/ 69056 w 190500"/>
                  <a:gd name="connsiteY32" fmla="*/ 45244 h 200025"/>
                  <a:gd name="connsiteX33" fmla="*/ 69056 w 190500"/>
                  <a:gd name="connsiteY33" fmla="*/ 681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0025">
                    <a:moveTo>
                      <a:pt x="121444" y="196691"/>
                    </a:moveTo>
                    <a:cubicBezTo>
                      <a:pt x="125254" y="196691"/>
                      <a:pt x="129064" y="192881"/>
                      <a:pt x="129064" y="189071"/>
                    </a:cubicBezTo>
                    <a:lnTo>
                      <a:pt x="129064" y="83344"/>
                    </a:lnTo>
                    <a:lnTo>
                      <a:pt x="151924" y="83344"/>
                    </a:lnTo>
                    <a:cubicBezTo>
                      <a:pt x="172879" y="83344"/>
                      <a:pt x="190024" y="66199"/>
                      <a:pt x="190024" y="45244"/>
                    </a:cubicBezTo>
                    <a:cubicBezTo>
                      <a:pt x="190024" y="24289"/>
                      <a:pt x="172879" y="7144"/>
                      <a:pt x="151924" y="7144"/>
                    </a:cubicBezTo>
                    <a:cubicBezTo>
                      <a:pt x="130969" y="7144"/>
                      <a:pt x="113824" y="24289"/>
                      <a:pt x="113824" y="45244"/>
                    </a:cubicBezTo>
                    <a:lnTo>
                      <a:pt x="113824" y="68104"/>
                    </a:lnTo>
                    <a:lnTo>
                      <a:pt x="83344" y="68104"/>
                    </a:lnTo>
                    <a:lnTo>
                      <a:pt x="83344" y="45244"/>
                    </a:lnTo>
                    <a:cubicBezTo>
                      <a:pt x="83344" y="24289"/>
                      <a:pt x="66199" y="7144"/>
                      <a:pt x="45244" y="7144"/>
                    </a:cubicBezTo>
                    <a:cubicBezTo>
                      <a:pt x="24289" y="7144"/>
                      <a:pt x="7144" y="24289"/>
                      <a:pt x="7144" y="45244"/>
                    </a:cubicBezTo>
                    <a:cubicBezTo>
                      <a:pt x="7144" y="66199"/>
                      <a:pt x="24289" y="83344"/>
                      <a:pt x="45244" y="83344"/>
                    </a:cubicBezTo>
                    <a:lnTo>
                      <a:pt x="68104" y="83344"/>
                    </a:lnTo>
                    <a:lnTo>
                      <a:pt x="68104" y="190024"/>
                    </a:lnTo>
                    <a:cubicBezTo>
                      <a:pt x="68104" y="193834"/>
                      <a:pt x="71914" y="197644"/>
                      <a:pt x="75724" y="197644"/>
                    </a:cubicBezTo>
                    <a:cubicBezTo>
                      <a:pt x="79534" y="197644"/>
                      <a:pt x="83344" y="193834"/>
                      <a:pt x="83344" y="190024"/>
                    </a:cubicBezTo>
                    <a:lnTo>
                      <a:pt x="83344" y="83344"/>
                    </a:lnTo>
                    <a:lnTo>
                      <a:pt x="113824" y="83344"/>
                    </a:lnTo>
                    <a:lnTo>
                      <a:pt x="113824" y="190024"/>
                    </a:lnTo>
                    <a:cubicBezTo>
                      <a:pt x="113824" y="193834"/>
                      <a:pt x="117634" y="196691"/>
                      <a:pt x="121444" y="196691"/>
                    </a:cubicBezTo>
                    <a:lnTo>
                      <a:pt x="121444" y="196691"/>
                    </a:lnTo>
                    <a:close/>
                    <a:moveTo>
                      <a:pt x="129064" y="45244"/>
                    </a:moveTo>
                    <a:cubicBezTo>
                      <a:pt x="129064" y="32861"/>
                      <a:pt x="139541" y="22384"/>
                      <a:pt x="151924" y="22384"/>
                    </a:cubicBezTo>
                    <a:cubicBezTo>
                      <a:pt x="164306" y="22384"/>
                      <a:pt x="174784" y="32861"/>
                      <a:pt x="174784" y="45244"/>
                    </a:cubicBezTo>
                    <a:cubicBezTo>
                      <a:pt x="174784" y="57626"/>
                      <a:pt x="164306" y="68104"/>
                      <a:pt x="151924" y="68104"/>
                    </a:cubicBezTo>
                    <a:lnTo>
                      <a:pt x="129064" y="68104"/>
                    </a:lnTo>
                    <a:lnTo>
                      <a:pt x="129064" y="45244"/>
                    </a:lnTo>
                    <a:close/>
                    <a:moveTo>
                      <a:pt x="69056" y="68104"/>
                    </a:moveTo>
                    <a:lnTo>
                      <a:pt x="46196" y="68104"/>
                    </a:lnTo>
                    <a:cubicBezTo>
                      <a:pt x="33814" y="68104"/>
                      <a:pt x="23336" y="57626"/>
                      <a:pt x="23336" y="45244"/>
                    </a:cubicBezTo>
                    <a:cubicBezTo>
                      <a:pt x="23336" y="32861"/>
                      <a:pt x="33814" y="22384"/>
                      <a:pt x="46196" y="22384"/>
                    </a:cubicBezTo>
                    <a:cubicBezTo>
                      <a:pt x="58579" y="22384"/>
                      <a:pt x="69056" y="32861"/>
                      <a:pt x="69056" y="45244"/>
                    </a:cubicBezTo>
                    <a:lnTo>
                      <a:pt x="69056" y="68104"/>
                    </a:lnTo>
                    <a:close/>
                  </a:path>
                </a:pathLst>
              </a:custGeom>
              <a:solidFill>
                <a:schemeClr val="accent1"/>
              </a:solidFill>
              <a:ln w="9525" cap="flat">
                <a:noFill/>
                <a:prstDash val="solid"/>
                <a:miter/>
              </a:ln>
            </p:spPr>
            <p:txBody>
              <a:bodyPr rtlCol="0" anchor="ctr"/>
              <a:lstStyle/>
              <a:p>
                <a:endParaRPr lang="en-GB"/>
              </a:p>
            </p:txBody>
          </p:sp>
          <p:sp>
            <p:nvSpPr>
              <p:cNvPr id="19" name="Freihandform: Form 18">
                <a:extLst>
                  <a:ext uri="{FF2B5EF4-FFF2-40B4-BE49-F238E27FC236}">
                    <a16:creationId xmlns:a16="http://schemas.microsoft.com/office/drawing/2014/main" id="{6840225E-725F-460E-860B-1CD4B436B75D}"/>
                  </a:ext>
                </a:extLst>
              </p:cNvPr>
              <p:cNvSpPr/>
              <p:nvPr/>
            </p:nvSpPr>
            <p:spPr bwMode="gray">
              <a:xfrm>
                <a:off x="5911077" y="3195982"/>
                <a:ext cx="57150" cy="47625"/>
              </a:xfrm>
              <a:custGeom>
                <a:avLst/>
                <a:gdLst>
                  <a:gd name="connsiteX0" fmla="*/ 9822 w 57150"/>
                  <a:gd name="connsiteY0" fmla="*/ 20611 h 47625"/>
                  <a:gd name="connsiteX1" fmla="*/ 39349 w 57150"/>
                  <a:gd name="connsiteY1" fmla="*/ 45376 h 47625"/>
                  <a:gd name="connsiteX2" fmla="*/ 44112 w 57150"/>
                  <a:gd name="connsiteY2" fmla="*/ 47281 h 47625"/>
                  <a:gd name="connsiteX3" fmla="*/ 49827 w 57150"/>
                  <a:gd name="connsiteY3" fmla="*/ 44423 h 47625"/>
                  <a:gd name="connsiteX4" fmla="*/ 48874 w 57150"/>
                  <a:gd name="connsiteY4" fmla="*/ 33946 h 47625"/>
                  <a:gd name="connsiteX5" fmla="*/ 19347 w 57150"/>
                  <a:gd name="connsiteY5" fmla="*/ 9181 h 47625"/>
                  <a:gd name="connsiteX6" fmla="*/ 8869 w 57150"/>
                  <a:gd name="connsiteY6" fmla="*/ 10133 h 47625"/>
                  <a:gd name="connsiteX7" fmla="*/ 9822 w 57150"/>
                  <a:gd name="connsiteY7" fmla="*/ 20611 h 47625"/>
                  <a:gd name="connsiteX8" fmla="*/ 9822 w 57150"/>
                  <a:gd name="connsiteY8" fmla="*/ 206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9822" y="20611"/>
                    </a:moveTo>
                    <a:lnTo>
                      <a:pt x="39349" y="45376"/>
                    </a:lnTo>
                    <a:cubicBezTo>
                      <a:pt x="41254" y="46328"/>
                      <a:pt x="42207" y="47281"/>
                      <a:pt x="44112" y="47281"/>
                    </a:cubicBezTo>
                    <a:cubicBezTo>
                      <a:pt x="46017" y="47281"/>
                      <a:pt x="48874" y="46328"/>
                      <a:pt x="49827" y="44423"/>
                    </a:cubicBezTo>
                    <a:cubicBezTo>
                      <a:pt x="52684" y="41566"/>
                      <a:pt x="51732" y="36803"/>
                      <a:pt x="48874" y="33946"/>
                    </a:cubicBezTo>
                    <a:lnTo>
                      <a:pt x="19347" y="9181"/>
                    </a:lnTo>
                    <a:cubicBezTo>
                      <a:pt x="16489" y="6323"/>
                      <a:pt x="11727" y="6323"/>
                      <a:pt x="8869" y="10133"/>
                    </a:cubicBezTo>
                    <a:cubicBezTo>
                      <a:pt x="6012" y="12991"/>
                      <a:pt x="6964" y="17753"/>
                      <a:pt x="9822" y="20611"/>
                    </a:cubicBezTo>
                    <a:lnTo>
                      <a:pt x="9822" y="20611"/>
                    </a:lnTo>
                    <a:close/>
                  </a:path>
                </a:pathLst>
              </a:custGeom>
              <a:grpFill/>
              <a:ln w="9525" cap="flat">
                <a:noFill/>
                <a:prstDash val="solid"/>
                <a:miter/>
              </a:ln>
            </p:spPr>
            <p:txBody>
              <a:bodyPr rtlCol="0" anchor="ctr"/>
              <a:lstStyle/>
              <a:p>
                <a:endParaRPr lang="en-GB"/>
              </a:p>
            </p:txBody>
          </p:sp>
          <p:sp>
            <p:nvSpPr>
              <p:cNvPr id="20" name="Freihandform: Form 19">
                <a:extLst>
                  <a:ext uri="{FF2B5EF4-FFF2-40B4-BE49-F238E27FC236}">
                    <a16:creationId xmlns:a16="http://schemas.microsoft.com/office/drawing/2014/main" id="{4E8371BB-D04A-49E7-8620-BD4F7F40EF1F}"/>
                  </a:ext>
                </a:extLst>
              </p:cNvPr>
              <p:cNvSpPr/>
              <p:nvPr/>
            </p:nvSpPr>
            <p:spPr bwMode="gray">
              <a:xfrm>
                <a:off x="5873143" y="3262546"/>
                <a:ext cx="57150" cy="38100"/>
              </a:xfrm>
              <a:custGeom>
                <a:avLst/>
                <a:gdLst>
                  <a:gd name="connsiteX0" fmla="*/ 52518 w 57150"/>
                  <a:gd name="connsiteY0" fmla="*/ 20721 h 38100"/>
                  <a:gd name="connsiteX1" fmla="*/ 17275 w 57150"/>
                  <a:gd name="connsiteY1" fmla="*/ 7386 h 38100"/>
                  <a:gd name="connsiteX2" fmla="*/ 7750 w 57150"/>
                  <a:gd name="connsiteY2" fmla="*/ 12149 h 38100"/>
                  <a:gd name="connsiteX3" fmla="*/ 12513 w 57150"/>
                  <a:gd name="connsiteY3" fmla="*/ 21674 h 38100"/>
                  <a:gd name="connsiteX4" fmla="*/ 47755 w 57150"/>
                  <a:gd name="connsiteY4" fmla="*/ 35009 h 38100"/>
                  <a:gd name="connsiteX5" fmla="*/ 50613 w 57150"/>
                  <a:gd name="connsiteY5" fmla="*/ 35009 h 38100"/>
                  <a:gd name="connsiteX6" fmla="*/ 58233 w 57150"/>
                  <a:gd name="connsiteY6" fmla="*/ 30246 h 38100"/>
                  <a:gd name="connsiteX7" fmla="*/ 52518 w 57150"/>
                  <a:gd name="connsiteY7" fmla="*/ 20721 h 38100"/>
                  <a:gd name="connsiteX8" fmla="*/ 52518 w 57150"/>
                  <a:gd name="connsiteY8" fmla="*/ 207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2518" y="20721"/>
                    </a:moveTo>
                    <a:lnTo>
                      <a:pt x="17275" y="7386"/>
                    </a:lnTo>
                    <a:cubicBezTo>
                      <a:pt x="13465" y="6434"/>
                      <a:pt x="8703" y="8339"/>
                      <a:pt x="7750" y="12149"/>
                    </a:cubicBezTo>
                    <a:cubicBezTo>
                      <a:pt x="5845" y="15959"/>
                      <a:pt x="8703" y="20721"/>
                      <a:pt x="12513" y="21674"/>
                    </a:cubicBezTo>
                    <a:lnTo>
                      <a:pt x="47755" y="35009"/>
                    </a:lnTo>
                    <a:cubicBezTo>
                      <a:pt x="48708" y="35009"/>
                      <a:pt x="49660" y="35009"/>
                      <a:pt x="50613" y="35009"/>
                    </a:cubicBezTo>
                    <a:cubicBezTo>
                      <a:pt x="53470" y="35009"/>
                      <a:pt x="56328" y="33104"/>
                      <a:pt x="58233" y="30246"/>
                    </a:cubicBezTo>
                    <a:cubicBezTo>
                      <a:pt x="58233" y="26436"/>
                      <a:pt x="56328" y="21674"/>
                      <a:pt x="52518" y="20721"/>
                    </a:cubicBezTo>
                    <a:lnTo>
                      <a:pt x="52518" y="20721"/>
                    </a:lnTo>
                    <a:close/>
                  </a:path>
                </a:pathLst>
              </a:custGeom>
              <a:grpFill/>
              <a:ln w="9525" cap="flat">
                <a:noFill/>
                <a:prstDash val="solid"/>
                <a:miter/>
              </a:ln>
            </p:spPr>
            <p:txBody>
              <a:bodyPr rtlCol="0" anchor="ctr"/>
              <a:lstStyle/>
              <a:p>
                <a:endParaRPr lang="en-GB"/>
              </a:p>
            </p:txBody>
          </p:sp>
          <p:sp>
            <p:nvSpPr>
              <p:cNvPr id="21" name="Freihandform: Form 20">
                <a:extLst>
                  <a:ext uri="{FF2B5EF4-FFF2-40B4-BE49-F238E27FC236}">
                    <a16:creationId xmlns:a16="http://schemas.microsoft.com/office/drawing/2014/main" id="{8E3D8D19-CAF7-4053-BB2E-AB3AECFCB2CD}"/>
                  </a:ext>
                </a:extLst>
              </p:cNvPr>
              <p:cNvSpPr/>
              <p:nvPr/>
            </p:nvSpPr>
            <p:spPr bwMode="gray">
              <a:xfrm>
                <a:off x="6219687" y="3195341"/>
                <a:ext cx="57150" cy="47625"/>
              </a:xfrm>
              <a:custGeom>
                <a:avLst/>
                <a:gdLst>
                  <a:gd name="connsiteX0" fmla="*/ 14584 w 57150"/>
                  <a:gd name="connsiteY0" fmla="*/ 46969 h 47625"/>
                  <a:gd name="connsiteX1" fmla="*/ 19347 w 57150"/>
                  <a:gd name="connsiteY1" fmla="*/ 45064 h 47625"/>
                  <a:gd name="connsiteX2" fmla="*/ 48874 w 57150"/>
                  <a:gd name="connsiteY2" fmla="*/ 20299 h 47625"/>
                  <a:gd name="connsiteX3" fmla="*/ 49827 w 57150"/>
                  <a:gd name="connsiteY3" fmla="*/ 9822 h 47625"/>
                  <a:gd name="connsiteX4" fmla="*/ 39349 w 57150"/>
                  <a:gd name="connsiteY4" fmla="*/ 8869 h 47625"/>
                  <a:gd name="connsiteX5" fmla="*/ 9822 w 57150"/>
                  <a:gd name="connsiteY5" fmla="*/ 33634 h 47625"/>
                  <a:gd name="connsiteX6" fmla="*/ 8869 w 57150"/>
                  <a:gd name="connsiteY6" fmla="*/ 44112 h 47625"/>
                  <a:gd name="connsiteX7" fmla="*/ 14584 w 57150"/>
                  <a:gd name="connsiteY7" fmla="*/ 46969 h 47625"/>
                  <a:gd name="connsiteX8" fmla="*/ 14584 w 57150"/>
                  <a:gd name="connsiteY8" fmla="*/ 469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14584" y="46969"/>
                    </a:moveTo>
                    <a:cubicBezTo>
                      <a:pt x="16489" y="46969"/>
                      <a:pt x="18394" y="46017"/>
                      <a:pt x="19347" y="45064"/>
                    </a:cubicBezTo>
                    <a:lnTo>
                      <a:pt x="48874" y="20299"/>
                    </a:lnTo>
                    <a:cubicBezTo>
                      <a:pt x="51732" y="17442"/>
                      <a:pt x="52684" y="12679"/>
                      <a:pt x="49827" y="9822"/>
                    </a:cubicBezTo>
                    <a:cubicBezTo>
                      <a:pt x="46969" y="6964"/>
                      <a:pt x="42207" y="6012"/>
                      <a:pt x="39349" y="8869"/>
                    </a:cubicBezTo>
                    <a:lnTo>
                      <a:pt x="9822" y="33634"/>
                    </a:lnTo>
                    <a:cubicBezTo>
                      <a:pt x="6964" y="36492"/>
                      <a:pt x="6012" y="41254"/>
                      <a:pt x="8869" y="44112"/>
                    </a:cubicBezTo>
                    <a:cubicBezTo>
                      <a:pt x="10774" y="46969"/>
                      <a:pt x="12679" y="46969"/>
                      <a:pt x="14584" y="46969"/>
                    </a:cubicBezTo>
                    <a:lnTo>
                      <a:pt x="14584" y="46969"/>
                    </a:lnTo>
                    <a:close/>
                  </a:path>
                </a:pathLst>
              </a:custGeom>
              <a:grpFill/>
              <a:ln w="9525" cap="flat">
                <a:noFill/>
                <a:prstDash val="solid"/>
                <a:miter/>
              </a:ln>
            </p:spPr>
            <p:txBody>
              <a:bodyPr rtlCol="0" anchor="ctr"/>
              <a:lstStyle/>
              <a:p>
                <a:endParaRPr lang="en-GB"/>
              </a:p>
            </p:txBody>
          </p:sp>
          <p:sp>
            <p:nvSpPr>
              <p:cNvPr id="22" name="Freihandform: Form 21">
                <a:extLst>
                  <a:ext uri="{FF2B5EF4-FFF2-40B4-BE49-F238E27FC236}">
                    <a16:creationId xmlns:a16="http://schemas.microsoft.com/office/drawing/2014/main" id="{5B7D877C-B3A0-4D9F-94D7-488854D230B0}"/>
                  </a:ext>
                </a:extLst>
              </p:cNvPr>
              <p:cNvSpPr/>
              <p:nvPr/>
            </p:nvSpPr>
            <p:spPr bwMode="gray">
              <a:xfrm>
                <a:off x="5859462"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001"/>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sp>
            <p:nvSpPr>
              <p:cNvPr id="23" name="Freihandform: Form 22">
                <a:extLst>
                  <a:ext uri="{FF2B5EF4-FFF2-40B4-BE49-F238E27FC236}">
                    <a16:creationId xmlns:a16="http://schemas.microsoft.com/office/drawing/2014/main" id="{A3EE3381-2E28-4C7E-806E-68B7A275247D}"/>
                  </a:ext>
                </a:extLst>
              </p:cNvPr>
              <p:cNvSpPr/>
              <p:nvPr/>
            </p:nvSpPr>
            <p:spPr bwMode="gray">
              <a:xfrm>
                <a:off x="6250697" y="3262546"/>
                <a:ext cx="57150" cy="38100"/>
              </a:xfrm>
              <a:custGeom>
                <a:avLst/>
                <a:gdLst>
                  <a:gd name="connsiteX0" fmla="*/ 57869 w 57150"/>
                  <a:gd name="connsiteY0" fmla="*/ 12149 h 38100"/>
                  <a:gd name="connsiteX1" fmla="*/ 48344 w 57150"/>
                  <a:gd name="connsiteY1" fmla="*/ 7386 h 38100"/>
                  <a:gd name="connsiteX2" fmla="*/ 12149 w 57150"/>
                  <a:gd name="connsiteY2" fmla="*/ 20721 h 38100"/>
                  <a:gd name="connsiteX3" fmla="*/ 7386 w 57150"/>
                  <a:gd name="connsiteY3" fmla="*/ 30246 h 38100"/>
                  <a:gd name="connsiteX4" fmla="*/ 15007 w 57150"/>
                  <a:gd name="connsiteY4" fmla="*/ 35009 h 38100"/>
                  <a:gd name="connsiteX5" fmla="*/ 17864 w 57150"/>
                  <a:gd name="connsiteY5" fmla="*/ 35009 h 38100"/>
                  <a:gd name="connsiteX6" fmla="*/ 54059 w 57150"/>
                  <a:gd name="connsiteY6" fmla="*/ 21674 h 38100"/>
                  <a:gd name="connsiteX7" fmla="*/ 57869 w 57150"/>
                  <a:gd name="connsiteY7" fmla="*/ 12149 h 38100"/>
                  <a:gd name="connsiteX8" fmla="*/ 57869 w 57150"/>
                  <a:gd name="connsiteY8" fmla="*/ 121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38100">
                    <a:moveTo>
                      <a:pt x="57869" y="12149"/>
                    </a:moveTo>
                    <a:cubicBezTo>
                      <a:pt x="56916" y="8339"/>
                      <a:pt x="52154" y="6434"/>
                      <a:pt x="48344" y="7386"/>
                    </a:cubicBezTo>
                    <a:lnTo>
                      <a:pt x="12149" y="20721"/>
                    </a:lnTo>
                    <a:cubicBezTo>
                      <a:pt x="8339" y="22626"/>
                      <a:pt x="6434" y="26436"/>
                      <a:pt x="7386" y="30246"/>
                    </a:cubicBezTo>
                    <a:cubicBezTo>
                      <a:pt x="8339" y="33104"/>
                      <a:pt x="11196" y="35009"/>
                      <a:pt x="15007" y="35009"/>
                    </a:cubicBezTo>
                    <a:cubicBezTo>
                      <a:pt x="15959" y="35009"/>
                      <a:pt x="16911" y="35009"/>
                      <a:pt x="17864" y="35009"/>
                    </a:cubicBezTo>
                    <a:lnTo>
                      <a:pt x="54059" y="21674"/>
                    </a:lnTo>
                    <a:cubicBezTo>
                      <a:pt x="57869" y="19769"/>
                      <a:pt x="59774" y="15959"/>
                      <a:pt x="57869" y="12149"/>
                    </a:cubicBezTo>
                    <a:lnTo>
                      <a:pt x="57869" y="12149"/>
                    </a:lnTo>
                    <a:close/>
                  </a:path>
                </a:pathLst>
              </a:custGeom>
              <a:grpFill/>
              <a:ln w="9525" cap="flat">
                <a:noFill/>
                <a:prstDash val="solid"/>
                <a:miter/>
              </a:ln>
            </p:spPr>
            <p:txBody>
              <a:bodyPr rtlCol="0" anchor="ctr"/>
              <a:lstStyle/>
              <a:p>
                <a:endParaRPr lang="en-GB"/>
              </a:p>
            </p:txBody>
          </p:sp>
          <p:sp>
            <p:nvSpPr>
              <p:cNvPr id="24" name="Freihandform: Form 23">
                <a:extLst>
                  <a:ext uri="{FF2B5EF4-FFF2-40B4-BE49-F238E27FC236}">
                    <a16:creationId xmlns:a16="http://schemas.microsoft.com/office/drawing/2014/main" id="{DB09F3EF-AF0C-461C-ACD7-47E53B7BEAA3}"/>
                  </a:ext>
                </a:extLst>
              </p:cNvPr>
              <p:cNvSpPr/>
              <p:nvPr/>
            </p:nvSpPr>
            <p:spPr bwMode="gray">
              <a:xfrm>
                <a:off x="5935662" y="3193256"/>
                <a:ext cx="314325" cy="466725"/>
              </a:xfrm>
              <a:custGeom>
                <a:avLst/>
                <a:gdLst>
                  <a:gd name="connsiteX0" fmla="*/ 158591 w 314325"/>
                  <a:gd name="connsiteY0" fmla="*/ 7144 h 466725"/>
                  <a:gd name="connsiteX1" fmla="*/ 7144 w 314325"/>
                  <a:gd name="connsiteY1" fmla="*/ 159544 h 466725"/>
                  <a:gd name="connsiteX2" fmla="*/ 86201 w 314325"/>
                  <a:gd name="connsiteY2" fmla="*/ 310039 h 466725"/>
                  <a:gd name="connsiteX3" fmla="*/ 87154 w 314325"/>
                  <a:gd name="connsiteY3" fmla="*/ 310991 h 466725"/>
                  <a:gd name="connsiteX4" fmla="*/ 97631 w 314325"/>
                  <a:gd name="connsiteY4" fmla="*/ 328136 h 466725"/>
                  <a:gd name="connsiteX5" fmla="*/ 83344 w 314325"/>
                  <a:gd name="connsiteY5" fmla="*/ 349091 h 466725"/>
                  <a:gd name="connsiteX6" fmla="*/ 89059 w 314325"/>
                  <a:gd name="connsiteY6" fmla="*/ 364331 h 466725"/>
                  <a:gd name="connsiteX7" fmla="*/ 83344 w 314325"/>
                  <a:gd name="connsiteY7" fmla="*/ 379571 h 466725"/>
                  <a:gd name="connsiteX8" fmla="*/ 89059 w 314325"/>
                  <a:gd name="connsiteY8" fmla="*/ 394811 h 466725"/>
                  <a:gd name="connsiteX9" fmla="*/ 83344 w 314325"/>
                  <a:gd name="connsiteY9" fmla="*/ 410051 h 466725"/>
                  <a:gd name="connsiteX10" fmla="*/ 106204 w 314325"/>
                  <a:gd name="connsiteY10" fmla="*/ 432911 h 466725"/>
                  <a:gd name="connsiteX11" fmla="*/ 113824 w 314325"/>
                  <a:gd name="connsiteY11" fmla="*/ 425291 h 466725"/>
                  <a:gd name="connsiteX12" fmla="*/ 106204 w 314325"/>
                  <a:gd name="connsiteY12" fmla="*/ 417671 h 466725"/>
                  <a:gd name="connsiteX13" fmla="*/ 98584 w 314325"/>
                  <a:gd name="connsiteY13" fmla="*/ 410051 h 466725"/>
                  <a:gd name="connsiteX14" fmla="*/ 106204 w 314325"/>
                  <a:gd name="connsiteY14" fmla="*/ 402431 h 466725"/>
                  <a:gd name="connsiteX15" fmla="*/ 182404 w 314325"/>
                  <a:gd name="connsiteY15" fmla="*/ 402431 h 466725"/>
                  <a:gd name="connsiteX16" fmla="*/ 190024 w 314325"/>
                  <a:gd name="connsiteY16" fmla="*/ 394811 h 466725"/>
                  <a:gd name="connsiteX17" fmla="*/ 182404 w 314325"/>
                  <a:gd name="connsiteY17" fmla="*/ 387191 h 466725"/>
                  <a:gd name="connsiteX18" fmla="*/ 106204 w 314325"/>
                  <a:gd name="connsiteY18" fmla="*/ 387191 h 466725"/>
                  <a:gd name="connsiteX19" fmla="*/ 98584 w 314325"/>
                  <a:gd name="connsiteY19" fmla="*/ 379571 h 466725"/>
                  <a:gd name="connsiteX20" fmla="*/ 106204 w 314325"/>
                  <a:gd name="connsiteY20" fmla="*/ 371951 h 466725"/>
                  <a:gd name="connsiteX21" fmla="*/ 182404 w 314325"/>
                  <a:gd name="connsiteY21" fmla="*/ 371951 h 466725"/>
                  <a:gd name="connsiteX22" fmla="*/ 190024 w 314325"/>
                  <a:gd name="connsiteY22" fmla="*/ 364331 h 466725"/>
                  <a:gd name="connsiteX23" fmla="*/ 182404 w 314325"/>
                  <a:gd name="connsiteY23" fmla="*/ 356711 h 466725"/>
                  <a:gd name="connsiteX24" fmla="*/ 106204 w 314325"/>
                  <a:gd name="connsiteY24" fmla="*/ 356711 h 466725"/>
                  <a:gd name="connsiteX25" fmla="*/ 98584 w 314325"/>
                  <a:gd name="connsiteY25" fmla="*/ 349091 h 466725"/>
                  <a:gd name="connsiteX26" fmla="*/ 106204 w 314325"/>
                  <a:gd name="connsiteY26" fmla="*/ 341471 h 466725"/>
                  <a:gd name="connsiteX27" fmla="*/ 182404 w 314325"/>
                  <a:gd name="connsiteY27" fmla="*/ 341471 h 466725"/>
                  <a:gd name="connsiteX28" fmla="*/ 190024 w 314325"/>
                  <a:gd name="connsiteY28" fmla="*/ 333851 h 466725"/>
                  <a:gd name="connsiteX29" fmla="*/ 182404 w 314325"/>
                  <a:gd name="connsiteY29" fmla="*/ 326231 h 466725"/>
                  <a:gd name="connsiteX30" fmla="*/ 113824 w 314325"/>
                  <a:gd name="connsiteY30" fmla="*/ 326231 h 466725"/>
                  <a:gd name="connsiteX31" fmla="*/ 95726 w 314325"/>
                  <a:gd name="connsiteY31" fmla="*/ 296704 h 466725"/>
                  <a:gd name="connsiteX32" fmla="*/ 23336 w 314325"/>
                  <a:gd name="connsiteY32" fmla="*/ 158591 h 466725"/>
                  <a:gd name="connsiteX33" fmla="*/ 158591 w 314325"/>
                  <a:gd name="connsiteY33" fmla="*/ 22384 h 466725"/>
                  <a:gd name="connsiteX34" fmla="*/ 295751 w 314325"/>
                  <a:gd name="connsiteY34" fmla="*/ 159544 h 466725"/>
                  <a:gd name="connsiteX35" fmla="*/ 223361 w 314325"/>
                  <a:gd name="connsiteY35" fmla="*/ 297656 h 466725"/>
                  <a:gd name="connsiteX36" fmla="*/ 204311 w 314325"/>
                  <a:gd name="connsiteY36" fmla="*/ 334804 h 466725"/>
                  <a:gd name="connsiteX37" fmla="*/ 211931 w 314325"/>
                  <a:gd name="connsiteY37" fmla="*/ 342424 h 466725"/>
                  <a:gd name="connsiteX38" fmla="*/ 219551 w 314325"/>
                  <a:gd name="connsiteY38" fmla="*/ 350044 h 466725"/>
                  <a:gd name="connsiteX39" fmla="*/ 211931 w 314325"/>
                  <a:gd name="connsiteY39" fmla="*/ 357664 h 466725"/>
                  <a:gd name="connsiteX40" fmla="*/ 204311 w 314325"/>
                  <a:gd name="connsiteY40" fmla="*/ 365284 h 466725"/>
                  <a:gd name="connsiteX41" fmla="*/ 211931 w 314325"/>
                  <a:gd name="connsiteY41" fmla="*/ 372904 h 466725"/>
                  <a:gd name="connsiteX42" fmla="*/ 219551 w 314325"/>
                  <a:gd name="connsiteY42" fmla="*/ 380524 h 466725"/>
                  <a:gd name="connsiteX43" fmla="*/ 211931 w 314325"/>
                  <a:gd name="connsiteY43" fmla="*/ 388144 h 466725"/>
                  <a:gd name="connsiteX44" fmla="*/ 204311 w 314325"/>
                  <a:gd name="connsiteY44" fmla="*/ 395764 h 466725"/>
                  <a:gd name="connsiteX45" fmla="*/ 211931 w 314325"/>
                  <a:gd name="connsiteY45" fmla="*/ 403384 h 466725"/>
                  <a:gd name="connsiteX46" fmla="*/ 219551 w 314325"/>
                  <a:gd name="connsiteY46" fmla="*/ 411004 h 466725"/>
                  <a:gd name="connsiteX47" fmla="*/ 211931 w 314325"/>
                  <a:gd name="connsiteY47" fmla="*/ 418624 h 466725"/>
                  <a:gd name="connsiteX48" fmla="*/ 135731 w 314325"/>
                  <a:gd name="connsiteY48" fmla="*/ 418624 h 466725"/>
                  <a:gd name="connsiteX49" fmla="*/ 128111 w 314325"/>
                  <a:gd name="connsiteY49" fmla="*/ 426244 h 466725"/>
                  <a:gd name="connsiteX50" fmla="*/ 128111 w 314325"/>
                  <a:gd name="connsiteY50" fmla="*/ 441484 h 466725"/>
                  <a:gd name="connsiteX51" fmla="*/ 150971 w 314325"/>
                  <a:gd name="connsiteY51" fmla="*/ 464344 h 466725"/>
                  <a:gd name="connsiteX52" fmla="*/ 166211 w 314325"/>
                  <a:gd name="connsiteY52" fmla="*/ 464344 h 466725"/>
                  <a:gd name="connsiteX53" fmla="*/ 189071 w 314325"/>
                  <a:gd name="connsiteY53" fmla="*/ 441484 h 466725"/>
                  <a:gd name="connsiteX54" fmla="*/ 189071 w 314325"/>
                  <a:gd name="connsiteY54" fmla="*/ 433864 h 466725"/>
                  <a:gd name="connsiteX55" fmla="*/ 211931 w 314325"/>
                  <a:gd name="connsiteY55" fmla="*/ 433864 h 466725"/>
                  <a:gd name="connsiteX56" fmla="*/ 234791 w 314325"/>
                  <a:gd name="connsiteY56" fmla="*/ 411004 h 466725"/>
                  <a:gd name="connsiteX57" fmla="*/ 229076 w 314325"/>
                  <a:gd name="connsiteY57" fmla="*/ 395764 h 466725"/>
                  <a:gd name="connsiteX58" fmla="*/ 234791 w 314325"/>
                  <a:gd name="connsiteY58" fmla="*/ 380524 h 466725"/>
                  <a:gd name="connsiteX59" fmla="*/ 229076 w 314325"/>
                  <a:gd name="connsiteY59" fmla="*/ 365284 h 466725"/>
                  <a:gd name="connsiteX60" fmla="*/ 234791 w 314325"/>
                  <a:gd name="connsiteY60" fmla="*/ 350044 h 466725"/>
                  <a:gd name="connsiteX61" fmla="*/ 220504 w 314325"/>
                  <a:gd name="connsiteY61" fmla="*/ 329089 h 466725"/>
                  <a:gd name="connsiteX62" fmla="*/ 230981 w 314325"/>
                  <a:gd name="connsiteY62" fmla="*/ 311944 h 466725"/>
                  <a:gd name="connsiteX63" fmla="*/ 231934 w 314325"/>
                  <a:gd name="connsiteY63" fmla="*/ 310991 h 466725"/>
                  <a:gd name="connsiteX64" fmla="*/ 310991 w 314325"/>
                  <a:gd name="connsiteY64" fmla="*/ 160496 h 466725"/>
                  <a:gd name="connsiteX65" fmla="*/ 158591 w 314325"/>
                  <a:gd name="connsiteY65" fmla="*/ 7144 h 466725"/>
                  <a:gd name="connsiteX66" fmla="*/ 158591 w 314325"/>
                  <a:gd name="connsiteY66" fmla="*/ 7144 h 466725"/>
                  <a:gd name="connsiteX67" fmla="*/ 173831 w 314325"/>
                  <a:gd name="connsiteY67" fmla="*/ 440531 h 466725"/>
                  <a:gd name="connsiteX68" fmla="*/ 166211 w 314325"/>
                  <a:gd name="connsiteY68" fmla="*/ 448151 h 466725"/>
                  <a:gd name="connsiteX69" fmla="*/ 150971 w 314325"/>
                  <a:gd name="connsiteY69" fmla="*/ 448151 h 466725"/>
                  <a:gd name="connsiteX70" fmla="*/ 143351 w 314325"/>
                  <a:gd name="connsiteY70" fmla="*/ 440531 h 466725"/>
                  <a:gd name="connsiteX71" fmla="*/ 143351 w 314325"/>
                  <a:gd name="connsiteY71" fmla="*/ 432911 h 466725"/>
                  <a:gd name="connsiteX72" fmla="*/ 173831 w 314325"/>
                  <a:gd name="connsiteY72" fmla="*/ 432911 h 466725"/>
                  <a:gd name="connsiteX73" fmla="*/ 173831 w 314325"/>
                  <a:gd name="connsiteY73" fmla="*/ 44053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4325" h="466725">
                    <a:moveTo>
                      <a:pt x="158591" y="7144"/>
                    </a:moveTo>
                    <a:cubicBezTo>
                      <a:pt x="74771" y="7144"/>
                      <a:pt x="7144" y="75724"/>
                      <a:pt x="7144" y="159544"/>
                    </a:cubicBezTo>
                    <a:cubicBezTo>
                      <a:pt x="7144" y="223361"/>
                      <a:pt x="31909" y="271939"/>
                      <a:pt x="86201" y="310039"/>
                    </a:cubicBezTo>
                    <a:cubicBezTo>
                      <a:pt x="86201" y="310039"/>
                      <a:pt x="87154" y="310039"/>
                      <a:pt x="87154" y="310991"/>
                    </a:cubicBezTo>
                    <a:cubicBezTo>
                      <a:pt x="87154" y="310991"/>
                      <a:pt x="95726" y="315754"/>
                      <a:pt x="97631" y="328136"/>
                    </a:cubicBezTo>
                    <a:cubicBezTo>
                      <a:pt x="89059" y="330994"/>
                      <a:pt x="83344" y="339566"/>
                      <a:pt x="83344" y="349091"/>
                    </a:cubicBezTo>
                    <a:cubicBezTo>
                      <a:pt x="83344" y="354806"/>
                      <a:pt x="85249" y="360521"/>
                      <a:pt x="89059" y="364331"/>
                    </a:cubicBezTo>
                    <a:cubicBezTo>
                      <a:pt x="85249" y="368141"/>
                      <a:pt x="83344" y="373856"/>
                      <a:pt x="83344" y="379571"/>
                    </a:cubicBezTo>
                    <a:cubicBezTo>
                      <a:pt x="83344" y="385286"/>
                      <a:pt x="85249" y="391001"/>
                      <a:pt x="89059" y="394811"/>
                    </a:cubicBezTo>
                    <a:cubicBezTo>
                      <a:pt x="85249" y="398621"/>
                      <a:pt x="83344" y="404336"/>
                      <a:pt x="83344" y="410051"/>
                    </a:cubicBezTo>
                    <a:cubicBezTo>
                      <a:pt x="83344" y="422434"/>
                      <a:pt x="93821" y="432911"/>
                      <a:pt x="106204" y="432911"/>
                    </a:cubicBezTo>
                    <a:cubicBezTo>
                      <a:pt x="110014" y="432911"/>
                      <a:pt x="113824" y="429101"/>
                      <a:pt x="113824" y="425291"/>
                    </a:cubicBezTo>
                    <a:cubicBezTo>
                      <a:pt x="113824" y="421481"/>
                      <a:pt x="110014" y="417671"/>
                      <a:pt x="106204" y="417671"/>
                    </a:cubicBezTo>
                    <a:cubicBezTo>
                      <a:pt x="102394" y="417671"/>
                      <a:pt x="98584" y="413861"/>
                      <a:pt x="98584" y="410051"/>
                    </a:cubicBezTo>
                    <a:cubicBezTo>
                      <a:pt x="98584" y="406241"/>
                      <a:pt x="102394" y="402431"/>
                      <a:pt x="106204" y="402431"/>
                    </a:cubicBezTo>
                    <a:lnTo>
                      <a:pt x="182404" y="402431"/>
                    </a:lnTo>
                    <a:cubicBezTo>
                      <a:pt x="186214" y="402431"/>
                      <a:pt x="190024" y="398621"/>
                      <a:pt x="190024" y="394811"/>
                    </a:cubicBezTo>
                    <a:cubicBezTo>
                      <a:pt x="190024" y="391001"/>
                      <a:pt x="186214" y="387191"/>
                      <a:pt x="182404" y="387191"/>
                    </a:cubicBezTo>
                    <a:lnTo>
                      <a:pt x="106204" y="387191"/>
                    </a:lnTo>
                    <a:cubicBezTo>
                      <a:pt x="102394" y="387191"/>
                      <a:pt x="98584" y="383381"/>
                      <a:pt x="98584" y="379571"/>
                    </a:cubicBezTo>
                    <a:cubicBezTo>
                      <a:pt x="98584" y="375761"/>
                      <a:pt x="102394" y="371951"/>
                      <a:pt x="106204" y="371951"/>
                    </a:cubicBezTo>
                    <a:lnTo>
                      <a:pt x="182404" y="371951"/>
                    </a:lnTo>
                    <a:cubicBezTo>
                      <a:pt x="186214" y="371951"/>
                      <a:pt x="190024" y="368141"/>
                      <a:pt x="190024" y="364331"/>
                    </a:cubicBezTo>
                    <a:cubicBezTo>
                      <a:pt x="190024" y="360521"/>
                      <a:pt x="186214" y="356711"/>
                      <a:pt x="182404" y="356711"/>
                    </a:cubicBezTo>
                    <a:lnTo>
                      <a:pt x="106204" y="356711"/>
                    </a:lnTo>
                    <a:cubicBezTo>
                      <a:pt x="102394" y="356711"/>
                      <a:pt x="98584" y="352901"/>
                      <a:pt x="98584" y="349091"/>
                    </a:cubicBezTo>
                    <a:cubicBezTo>
                      <a:pt x="98584" y="345281"/>
                      <a:pt x="102394" y="341471"/>
                      <a:pt x="106204" y="341471"/>
                    </a:cubicBezTo>
                    <a:lnTo>
                      <a:pt x="182404" y="341471"/>
                    </a:lnTo>
                    <a:cubicBezTo>
                      <a:pt x="186214" y="341471"/>
                      <a:pt x="190024" y="337661"/>
                      <a:pt x="190024" y="333851"/>
                    </a:cubicBezTo>
                    <a:cubicBezTo>
                      <a:pt x="190024" y="330041"/>
                      <a:pt x="186214" y="326231"/>
                      <a:pt x="182404" y="326231"/>
                    </a:cubicBezTo>
                    <a:lnTo>
                      <a:pt x="113824" y="326231"/>
                    </a:lnTo>
                    <a:cubicBezTo>
                      <a:pt x="110966" y="307181"/>
                      <a:pt x="98584" y="298609"/>
                      <a:pt x="95726" y="296704"/>
                    </a:cubicBezTo>
                    <a:cubicBezTo>
                      <a:pt x="45244" y="260509"/>
                      <a:pt x="23336" y="218599"/>
                      <a:pt x="23336" y="158591"/>
                    </a:cubicBezTo>
                    <a:cubicBezTo>
                      <a:pt x="22384" y="83344"/>
                      <a:pt x="83344" y="22384"/>
                      <a:pt x="158591" y="22384"/>
                    </a:cubicBezTo>
                    <a:cubicBezTo>
                      <a:pt x="233839" y="22384"/>
                      <a:pt x="295751" y="83344"/>
                      <a:pt x="295751" y="159544"/>
                    </a:cubicBezTo>
                    <a:cubicBezTo>
                      <a:pt x="295751" y="218599"/>
                      <a:pt x="273844" y="261461"/>
                      <a:pt x="223361" y="297656"/>
                    </a:cubicBezTo>
                    <a:cubicBezTo>
                      <a:pt x="219551" y="299561"/>
                      <a:pt x="204311" y="310039"/>
                      <a:pt x="204311" y="334804"/>
                    </a:cubicBezTo>
                    <a:cubicBezTo>
                      <a:pt x="204311" y="338614"/>
                      <a:pt x="208121" y="342424"/>
                      <a:pt x="211931" y="342424"/>
                    </a:cubicBezTo>
                    <a:cubicBezTo>
                      <a:pt x="215741" y="342424"/>
                      <a:pt x="219551" y="346234"/>
                      <a:pt x="219551" y="350044"/>
                    </a:cubicBezTo>
                    <a:cubicBezTo>
                      <a:pt x="219551" y="353854"/>
                      <a:pt x="215741" y="357664"/>
                      <a:pt x="211931" y="357664"/>
                    </a:cubicBezTo>
                    <a:cubicBezTo>
                      <a:pt x="208121" y="357664"/>
                      <a:pt x="204311" y="361474"/>
                      <a:pt x="204311" y="365284"/>
                    </a:cubicBezTo>
                    <a:cubicBezTo>
                      <a:pt x="204311" y="369094"/>
                      <a:pt x="208121" y="372904"/>
                      <a:pt x="211931" y="372904"/>
                    </a:cubicBezTo>
                    <a:cubicBezTo>
                      <a:pt x="215741" y="372904"/>
                      <a:pt x="219551" y="376714"/>
                      <a:pt x="219551" y="380524"/>
                    </a:cubicBezTo>
                    <a:cubicBezTo>
                      <a:pt x="219551" y="384334"/>
                      <a:pt x="215741" y="388144"/>
                      <a:pt x="211931" y="388144"/>
                    </a:cubicBezTo>
                    <a:cubicBezTo>
                      <a:pt x="208121" y="388144"/>
                      <a:pt x="204311" y="391954"/>
                      <a:pt x="204311" y="395764"/>
                    </a:cubicBezTo>
                    <a:cubicBezTo>
                      <a:pt x="204311" y="399574"/>
                      <a:pt x="208121" y="403384"/>
                      <a:pt x="211931" y="403384"/>
                    </a:cubicBezTo>
                    <a:cubicBezTo>
                      <a:pt x="215741" y="403384"/>
                      <a:pt x="219551" y="407194"/>
                      <a:pt x="219551" y="411004"/>
                    </a:cubicBezTo>
                    <a:cubicBezTo>
                      <a:pt x="219551" y="415766"/>
                      <a:pt x="216694" y="418624"/>
                      <a:pt x="211931" y="418624"/>
                    </a:cubicBezTo>
                    <a:lnTo>
                      <a:pt x="135731" y="418624"/>
                    </a:lnTo>
                    <a:cubicBezTo>
                      <a:pt x="131921" y="418624"/>
                      <a:pt x="128111" y="422434"/>
                      <a:pt x="128111" y="426244"/>
                    </a:cubicBezTo>
                    <a:lnTo>
                      <a:pt x="128111" y="441484"/>
                    </a:lnTo>
                    <a:cubicBezTo>
                      <a:pt x="128111" y="453866"/>
                      <a:pt x="138589" y="464344"/>
                      <a:pt x="150971" y="464344"/>
                    </a:cubicBezTo>
                    <a:lnTo>
                      <a:pt x="166211" y="464344"/>
                    </a:lnTo>
                    <a:cubicBezTo>
                      <a:pt x="178594" y="464344"/>
                      <a:pt x="189071" y="453866"/>
                      <a:pt x="189071" y="441484"/>
                    </a:cubicBezTo>
                    <a:lnTo>
                      <a:pt x="189071" y="433864"/>
                    </a:lnTo>
                    <a:lnTo>
                      <a:pt x="211931" y="433864"/>
                    </a:lnTo>
                    <a:cubicBezTo>
                      <a:pt x="224314" y="433864"/>
                      <a:pt x="234791" y="423386"/>
                      <a:pt x="234791" y="411004"/>
                    </a:cubicBezTo>
                    <a:cubicBezTo>
                      <a:pt x="234791" y="405289"/>
                      <a:pt x="232886" y="399574"/>
                      <a:pt x="229076" y="395764"/>
                    </a:cubicBezTo>
                    <a:cubicBezTo>
                      <a:pt x="232886" y="391954"/>
                      <a:pt x="234791" y="386239"/>
                      <a:pt x="234791" y="380524"/>
                    </a:cubicBezTo>
                    <a:cubicBezTo>
                      <a:pt x="234791" y="374809"/>
                      <a:pt x="232886" y="369094"/>
                      <a:pt x="229076" y="365284"/>
                    </a:cubicBezTo>
                    <a:cubicBezTo>
                      <a:pt x="232886" y="361474"/>
                      <a:pt x="234791" y="355759"/>
                      <a:pt x="234791" y="350044"/>
                    </a:cubicBezTo>
                    <a:cubicBezTo>
                      <a:pt x="234791" y="340519"/>
                      <a:pt x="229076" y="331946"/>
                      <a:pt x="220504" y="329089"/>
                    </a:cubicBezTo>
                    <a:cubicBezTo>
                      <a:pt x="222409" y="316706"/>
                      <a:pt x="230981" y="311944"/>
                      <a:pt x="230981" y="311944"/>
                    </a:cubicBezTo>
                    <a:cubicBezTo>
                      <a:pt x="230981" y="311944"/>
                      <a:pt x="231934" y="311944"/>
                      <a:pt x="231934" y="310991"/>
                    </a:cubicBezTo>
                    <a:cubicBezTo>
                      <a:pt x="286226" y="271939"/>
                      <a:pt x="310991" y="224314"/>
                      <a:pt x="310991" y="160496"/>
                    </a:cubicBezTo>
                    <a:cubicBezTo>
                      <a:pt x="310991" y="75724"/>
                      <a:pt x="243364" y="7144"/>
                      <a:pt x="158591" y="7144"/>
                    </a:cubicBezTo>
                    <a:lnTo>
                      <a:pt x="158591" y="7144"/>
                    </a:lnTo>
                    <a:close/>
                    <a:moveTo>
                      <a:pt x="173831" y="440531"/>
                    </a:moveTo>
                    <a:cubicBezTo>
                      <a:pt x="173831" y="444341"/>
                      <a:pt x="170021" y="448151"/>
                      <a:pt x="166211" y="448151"/>
                    </a:cubicBezTo>
                    <a:lnTo>
                      <a:pt x="150971" y="448151"/>
                    </a:lnTo>
                    <a:cubicBezTo>
                      <a:pt x="147161" y="448151"/>
                      <a:pt x="143351" y="444341"/>
                      <a:pt x="143351" y="440531"/>
                    </a:cubicBezTo>
                    <a:lnTo>
                      <a:pt x="143351" y="432911"/>
                    </a:lnTo>
                    <a:lnTo>
                      <a:pt x="173831" y="432911"/>
                    </a:lnTo>
                    <a:lnTo>
                      <a:pt x="173831" y="440531"/>
                    </a:lnTo>
                    <a:close/>
                  </a:path>
                </a:pathLst>
              </a:custGeom>
              <a:grpFill/>
              <a:ln w="9525" cap="flat">
                <a:noFill/>
                <a:prstDash val="solid"/>
                <a:miter/>
              </a:ln>
            </p:spPr>
            <p:txBody>
              <a:bodyPr rtlCol="0" anchor="ctr"/>
              <a:lstStyle/>
              <a:p>
                <a:endParaRPr lang="en-GB"/>
              </a:p>
            </p:txBody>
          </p:sp>
          <p:sp>
            <p:nvSpPr>
              <p:cNvPr id="25" name="Freihandform: Form 24">
                <a:extLst>
                  <a:ext uri="{FF2B5EF4-FFF2-40B4-BE49-F238E27FC236}">
                    <a16:creationId xmlns:a16="http://schemas.microsoft.com/office/drawing/2014/main" id="{C0BD5A4E-3A8C-4381-B904-5393A227F882}"/>
                  </a:ext>
                </a:extLst>
              </p:cNvPr>
              <p:cNvSpPr/>
              <p:nvPr/>
            </p:nvSpPr>
            <p:spPr bwMode="gray">
              <a:xfrm>
                <a:off x="6262370" y="3338036"/>
                <a:ext cx="66675" cy="28575"/>
              </a:xfrm>
              <a:custGeom>
                <a:avLst/>
                <a:gdLst>
                  <a:gd name="connsiteX0" fmla="*/ 52864 w 66675"/>
                  <a:gd name="connsiteY0" fmla="*/ 7144 h 28575"/>
                  <a:gd name="connsiteX1" fmla="*/ 14764 w 66675"/>
                  <a:gd name="connsiteY1" fmla="*/ 7144 h 28575"/>
                  <a:gd name="connsiteX2" fmla="*/ 7144 w 66675"/>
                  <a:gd name="connsiteY2" fmla="*/ 14764 h 28575"/>
                  <a:gd name="connsiteX3" fmla="*/ 14764 w 66675"/>
                  <a:gd name="connsiteY3" fmla="*/ 22384 h 28575"/>
                  <a:gd name="connsiteX4" fmla="*/ 52864 w 66675"/>
                  <a:gd name="connsiteY4" fmla="*/ 22384 h 28575"/>
                  <a:gd name="connsiteX5" fmla="*/ 60484 w 66675"/>
                  <a:gd name="connsiteY5" fmla="*/ 14764 h 28575"/>
                  <a:gd name="connsiteX6" fmla="*/ 52864 w 66675"/>
                  <a:gd name="connsiteY6" fmla="*/ 7144 h 28575"/>
                  <a:gd name="connsiteX7" fmla="*/ 52864 w 66675"/>
                  <a:gd name="connsiteY7"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28575">
                    <a:moveTo>
                      <a:pt x="52864" y="7144"/>
                    </a:moveTo>
                    <a:lnTo>
                      <a:pt x="14764" y="7144"/>
                    </a:lnTo>
                    <a:cubicBezTo>
                      <a:pt x="10954" y="7144"/>
                      <a:pt x="7144" y="10954"/>
                      <a:pt x="7144" y="14764"/>
                    </a:cubicBezTo>
                    <a:cubicBezTo>
                      <a:pt x="7144" y="18574"/>
                      <a:pt x="10954" y="22384"/>
                      <a:pt x="14764" y="22384"/>
                    </a:cubicBezTo>
                    <a:lnTo>
                      <a:pt x="52864" y="22384"/>
                    </a:lnTo>
                    <a:cubicBezTo>
                      <a:pt x="56674" y="22384"/>
                      <a:pt x="60484" y="18574"/>
                      <a:pt x="60484" y="14764"/>
                    </a:cubicBezTo>
                    <a:cubicBezTo>
                      <a:pt x="60484" y="10001"/>
                      <a:pt x="56674" y="7144"/>
                      <a:pt x="52864" y="7144"/>
                    </a:cubicBezTo>
                    <a:lnTo>
                      <a:pt x="52864" y="7144"/>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5288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1">
            <a:extLst>
              <a:ext uri="{FF2B5EF4-FFF2-40B4-BE49-F238E27FC236}">
                <a16:creationId xmlns:a16="http://schemas.microsoft.com/office/drawing/2014/main" id="{46540115-2568-4328-BC3A-D4F653E34545}"/>
              </a:ext>
            </a:extLst>
          </p:cNvPr>
          <p:cNvSpPr>
            <a:spLocks noGrp="1"/>
          </p:cNvSpPr>
          <p:nvPr>
            <p:ph sz="half" idx="1"/>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dirty="0"/>
              <a:t>With this feature, we're implementing the </a:t>
            </a:r>
            <a:r>
              <a:rPr lang="en-GB" sz="1600" b="1" dirty="0"/>
              <a:t>improved subject control to all forms</a:t>
            </a:r>
            <a:r>
              <a:rPr lang="en-GB" sz="1600" dirty="0"/>
              <a:t> that will make it easier to view and search the subject tree hierarchy.</a:t>
            </a:r>
            <a:endParaRPr lang="en-GB" sz="1600" b="1" dirty="0"/>
          </a:p>
        </p:txBody>
      </p:sp>
      <p:sp>
        <p:nvSpPr>
          <p:cNvPr id="12" name="Content 2">
            <a:extLst>
              <a:ext uri="{FF2B5EF4-FFF2-40B4-BE49-F238E27FC236}">
                <a16:creationId xmlns:a16="http://schemas.microsoft.com/office/drawing/2014/main" id="{FA546D04-CEA0-44CA-BEF1-470B84F264FA}"/>
              </a:ext>
            </a:extLst>
          </p:cNvPr>
          <p:cNvSpPr>
            <a:spLocks noGrp="1"/>
          </p:cNvSpPr>
          <p:nvPr>
            <p:ph sz="half" idx="14"/>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r>
              <a:rPr lang="en-GB" sz="1600" dirty="0"/>
              <a:t>Easy-to-view subject tree hierarchy.</a:t>
            </a:r>
          </a:p>
          <a:p>
            <a:r>
              <a:rPr lang="en-GB" sz="1600" dirty="0"/>
              <a:t>Ability to search across parent subjects and child nodes.</a:t>
            </a:r>
          </a:p>
          <a:p>
            <a:r>
              <a:rPr lang="en-GB" sz="1600" dirty="0"/>
              <a:t>Highlight search results.</a:t>
            </a:r>
          </a:p>
        </p:txBody>
      </p:sp>
      <p:sp>
        <p:nvSpPr>
          <p:cNvPr id="10" name="Content 3">
            <a:extLst>
              <a:ext uri="{FF2B5EF4-FFF2-40B4-BE49-F238E27FC236}">
                <a16:creationId xmlns:a16="http://schemas.microsoft.com/office/drawing/2014/main" id="{F3ED7087-6E1F-44A7-8DB0-2E9B571370A1}"/>
              </a:ext>
            </a:extLst>
          </p:cNvPr>
          <p:cNvSpPr>
            <a:spLocks noGrp="1"/>
          </p:cNvSpPr>
          <p:nvPr>
            <p:ph sz="half" idx="2"/>
          </p:nvPr>
        </p:nvSpPr>
        <p:spPr/>
        <p:txBody>
          <a:bodyPr>
            <a:norm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r>
              <a:rPr lang="en-GB" sz="1600" b="1" dirty="0"/>
              <a:t>Public Preview: </a:t>
            </a:r>
            <a:r>
              <a:rPr lang="en-GB" sz="1600" dirty="0"/>
              <a:t>-</a:t>
            </a:r>
          </a:p>
          <a:p>
            <a:pPr marL="0" indent="0">
              <a:buNone/>
            </a:pPr>
            <a:r>
              <a:rPr lang="en-GB" sz="1600" b="1" dirty="0"/>
              <a:t>Early Access: </a:t>
            </a:r>
            <a:r>
              <a:rPr lang="en-GB" sz="1600" dirty="0"/>
              <a:t>Jul 2023</a:t>
            </a:r>
          </a:p>
          <a:p>
            <a:pPr marL="0" indent="0">
              <a:buNone/>
            </a:pPr>
            <a:r>
              <a:rPr lang="en-GB" sz="1600" b="1" dirty="0"/>
              <a:t>General Availability: </a:t>
            </a:r>
            <a:r>
              <a:rPr lang="en-GB" sz="1600" dirty="0"/>
              <a:t>Oct 2023</a:t>
            </a:r>
          </a:p>
          <a:p>
            <a:pPr marL="0" indent="0">
              <a:buNone/>
            </a:pPr>
            <a:endParaRPr lang="en-GB" sz="1600" dirty="0"/>
          </a:p>
        </p:txBody>
      </p:sp>
      <p:sp>
        <p:nvSpPr>
          <p:cNvPr id="8" name="Title">
            <a:extLst>
              <a:ext uri="{FF2B5EF4-FFF2-40B4-BE49-F238E27FC236}">
                <a16:creationId xmlns:a16="http://schemas.microsoft.com/office/drawing/2014/main" id="{D290A9D0-CFD3-44D0-84C8-83BE8577C7E1}"/>
              </a:ext>
            </a:extLst>
          </p:cNvPr>
          <p:cNvSpPr>
            <a:spLocks noGrp="1"/>
          </p:cNvSpPr>
          <p:nvPr>
            <p:ph type="title"/>
          </p:nvPr>
        </p:nvSpPr>
        <p:spPr/>
        <p:txBody>
          <a:bodyPr/>
          <a:lstStyle/>
          <a:p>
            <a:r>
              <a:rPr lang="en-GB" dirty="0"/>
              <a:t>Agent </a:t>
            </a:r>
            <a:r>
              <a:rPr lang="en-GB" dirty="0">
                <a:solidFill>
                  <a:schemeClr val="accent1"/>
                </a:solidFill>
              </a:rPr>
              <a:t>experiences</a:t>
            </a:r>
          </a:p>
        </p:txBody>
      </p:sp>
      <p:sp>
        <p:nvSpPr>
          <p:cNvPr id="25" name="Text Placeholder 24">
            <a:extLst>
              <a:ext uri="{FF2B5EF4-FFF2-40B4-BE49-F238E27FC236}">
                <a16:creationId xmlns:a16="http://schemas.microsoft.com/office/drawing/2014/main" id="{4B71C22B-A7CB-4A78-AD65-DAFF3428654B}"/>
              </a:ext>
            </a:extLst>
          </p:cNvPr>
          <p:cNvSpPr>
            <a:spLocks noGrp="1"/>
          </p:cNvSpPr>
          <p:nvPr>
            <p:ph type="body" sz="quarter" idx="15"/>
          </p:nvPr>
        </p:nvSpPr>
        <p:spPr/>
        <p:txBody>
          <a:bodyPr>
            <a:normAutofit lnSpcReduction="10000"/>
          </a:bodyPr>
          <a:lstStyle/>
          <a:p>
            <a:r>
              <a:rPr lang="en-GB" dirty="0"/>
              <a:t>Customer service</a:t>
            </a:r>
          </a:p>
        </p:txBody>
      </p:sp>
      <p:sp>
        <p:nvSpPr>
          <p:cNvPr id="3" name="Text Placeholder 2">
            <a:extLst>
              <a:ext uri="{FF2B5EF4-FFF2-40B4-BE49-F238E27FC236}">
                <a16:creationId xmlns:a16="http://schemas.microsoft.com/office/drawing/2014/main" id="{51AC4670-2AD2-4C18-B0CC-F30CB36C78F4}"/>
              </a:ext>
            </a:extLst>
          </p:cNvPr>
          <p:cNvSpPr>
            <a:spLocks noGrp="1"/>
          </p:cNvSpPr>
          <p:nvPr>
            <p:ph type="body" sz="quarter" idx="13"/>
          </p:nvPr>
        </p:nvSpPr>
        <p:spPr/>
        <p:txBody>
          <a:bodyPr/>
          <a:lstStyle/>
          <a:p>
            <a:r>
              <a:rPr lang="en-GB" dirty="0"/>
              <a:t>Improved search control to manage subjects</a:t>
            </a:r>
          </a:p>
        </p:txBody>
      </p:sp>
      <p:pic>
        <p:nvPicPr>
          <p:cNvPr id="4" name="Graphic 3">
            <a:extLst>
              <a:ext uri="{FF2B5EF4-FFF2-40B4-BE49-F238E27FC236}">
                <a16:creationId xmlns:a16="http://schemas.microsoft.com/office/drawing/2014/main" id="{87C34A48-10E6-46F7-80A0-31A3A6277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72" y="2026455"/>
            <a:ext cx="404544" cy="462337"/>
          </a:xfrm>
          <a:prstGeom prst="rect">
            <a:avLst/>
          </a:prstGeom>
        </p:spPr>
      </p:pic>
      <p:pic>
        <p:nvPicPr>
          <p:cNvPr id="6" name="Graphic 5">
            <a:extLst>
              <a:ext uri="{FF2B5EF4-FFF2-40B4-BE49-F238E27FC236}">
                <a16:creationId xmlns:a16="http://schemas.microsoft.com/office/drawing/2014/main" id="{D9506F3E-7E62-405A-BCA0-6F4874B88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4272" y="1989138"/>
            <a:ext cx="432000" cy="432000"/>
          </a:xfrm>
          <a:prstGeom prst="rect">
            <a:avLst/>
          </a:prstGeom>
        </p:spPr>
      </p:pic>
      <p:pic>
        <p:nvPicPr>
          <p:cNvPr id="11" name="Graphic 10">
            <a:extLst>
              <a:ext uri="{FF2B5EF4-FFF2-40B4-BE49-F238E27FC236}">
                <a16:creationId xmlns:a16="http://schemas.microsoft.com/office/drawing/2014/main" id="{B9F701BA-C73B-4A1C-A8D1-84BE66487D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7171" y="2026455"/>
            <a:ext cx="432000" cy="432000"/>
          </a:xfrm>
          <a:prstGeom prst="rect">
            <a:avLst/>
          </a:prstGeom>
        </p:spPr>
      </p:pic>
    </p:spTree>
    <p:extLst>
      <p:ext uri="{BB962C8B-B14F-4D97-AF65-F5344CB8AC3E}">
        <p14:creationId xmlns:p14="http://schemas.microsoft.com/office/powerpoint/2010/main" val="8822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HITACHI PPT MASTER 16x9">
  <a:themeElements>
    <a:clrScheme name="Hitachi Solutions">
      <a:dk1>
        <a:sysClr val="windowText" lastClr="000000"/>
      </a:dk1>
      <a:lt1>
        <a:sysClr val="window" lastClr="FFFFFF"/>
      </a:lt1>
      <a:dk2>
        <a:srgbClr val="0A506A"/>
      </a:dk2>
      <a:lt2>
        <a:srgbClr val="F5F5F5"/>
      </a:lt2>
      <a:accent1>
        <a:srgbClr val="D90E2B"/>
      </a:accent1>
      <a:accent2>
        <a:srgbClr val="000000"/>
      </a:accent2>
      <a:accent3>
        <a:srgbClr val="157981"/>
      </a:accent3>
      <a:accent4>
        <a:srgbClr val="1BA3B5"/>
      </a:accent4>
      <a:accent5>
        <a:srgbClr val="5DC7A9"/>
      </a:accent5>
      <a:accent6>
        <a:srgbClr val="A5CA65"/>
      </a:accent6>
      <a:hlink>
        <a:srgbClr val="7F7F7F"/>
      </a:hlink>
      <a:folHlink>
        <a:srgbClr val="954F72"/>
      </a:folHlink>
    </a:clrScheme>
    <a:fontScheme name="HITACHI V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lumMod val="7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3D2B38BDB64B43A05842B3EA84CE46" ma:contentTypeVersion="18" ma:contentTypeDescription="Crée un document." ma:contentTypeScope="" ma:versionID="d3529dc5bd0316bef0fbbf2b6189e58f">
  <xsd:schema xmlns:xsd="http://www.w3.org/2001/XMLSchema" xmlns:xs="http://www.w3.org/2001/XMLSchema" xmlns:p="http://schemas.microsoft.com/office/2006/metadata/properties" xmlns:ns2="8b6724dc-fc59-4616-a0cd-a2fa28815b65" xmlns:ns3="0456524c-1866-4274-8f99-6261a2a21b0f" xmlns:ns4="824b4933-f059-4a0d-a4a9-3bc4a9b01e71" targetNamespace="http://schemas.microsoft.com/office/2006/metadata/properties" ma:root="true" ma:fieldsID="27c3b91211d8c344d61edac8b5282d10" ns2:_="" ns3:_="" ns4:_="">
    <xsd:import namespace="8b6724dc-fc59-4616-a0cd-a2fa28815b65"/>
    <xsd:import namespace="0456524c-1866-4274-8f99-6261a2a21b0f"/>
    <xsd:import namespace="824b4933-f059-4a0d-a4a9-3bc4a9b01e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Status" minOccurs="0"/>
                <xsd:element ref="ns2:MediaLengthInSeconds"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6724dc-fc59-4616-a0cd-a2fa28815b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Status" ma:index="20" nillable="true" ma:displayName="Status" ma:default="Draft" ma:format="Dropdown" ma:internalName="Status">
      <xsd:simpleType>
        <xsd:restriction base="dms:Choice">
          <xsd:enumeration value="Draft"/>
          <xsd:enumeration value="Reviewed - To be published"/>
          <xsd:enumeration value="Published"/>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Balises d’images" ma:readOnly="false" ma:fieldId="{5cf76f15-5ced-4ddc-b409-7134ff3c332f}" ma:taxonomyMulti="true" ma:sspId="a06ea07a-e02c-4bf3-829b-f710bd32344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56524c-1866-4274-8f99-6261a2a21b0f"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24b4933-f059-4a0d-a4a9-3bc4a9b01e7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b301cce0-05a4-4c91-9e49-54c640dc09de}" ma:internalName="TaxCatchAll" ma:showField="CatchAllData" ma:web="0456524c-1866-4274-8f99-6261a2a21b0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456524c-1866-4274-8f99-6261a2a21b0f">
      <UserInfo>
        <DisplayName>UK Consulting Services Members</DisplayName>
        <AccountId>7</AccountId>
        <AccountType/>
      </UserInfo>
    </SharedWithUsers>
    <Status xmlns="8b6724dc-fc59-4616-a0cd-a2fa28815b65">Draft</Status>
    <TaxCatchAll xmlns="824b4933-f059-4a0d-a4a9-3bc4a9b01e71" xsi:nil="true"/>
    <lcf76f155ced4ddcb4097134ff3c332f xmlns="8b6724dc-fc59-4616-a0cd-a2fa28815b6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B2FF857-1AA9-4BD9-BCF4-3342D5F8EA5E}"/>
</file>

<file path=customXml/itemProps2.xml><?xml version="1.0" encoding="utf-8"?>
<ds:datastoreItem xmlns:ds="http://schemas.openxmlformats.org/officeDocument/2006/customXml" ds:itemID="{793B5D24-4DA4-4A30-8CF2-BB80FCB171EB}">
  <ds:schemaRefs>
    <ds:schemaRef ds:uri="http://schemas.microsoft.com/sharepoint/v3/contenttype/forms"/>
  </ds:schemaRefs>
</ds:datastoreItem>
</file>

<file path=customXml/itemProps3.xml><?xml version="1.0" encoding="utf-8"?>
<ds:datastoreItem xmlns:ds="http://schemas.openxmlformats.org/officeDocument/2006/customXml" ds:itemID="{9BB59B5C-EA25-44A4-AD7B-852D61F10BF9}">
  <ds:schemaRefs>
    <ds:schemaRef ds:uri="http://schemas.microsoft.com/office/2006/metadata/properties"/>
    <ds:schemaRef ds:uri="http://schemas.microsoft.com/office/infopath/2007/PartnerControls"/>
    <ds:schemaRef ds:uri="0456524c-1866-4274-8f99-6261a2a21b0f"/>
    <ds:schemaRef ds:uri="8b6724dc-fc59-4616-a0cd-a2fa28815b65"/>
    <ds:schemaRef ds:uri="824b4933-f059-4a0d-a4a9-3bc4a9b01e71"/>
  </ds:schemaRefs>
</ds:datastoreItem>
</file>

<file path=docMetadata/LabelInfo.xml><?xml version="1.0" encoding="utf-8"?>
<clbl:labelList xmlns:clbl="http://schemas.microsoft.com/office/2020/mipLabelMetadata">
  <clbl:label id="{50a58a55-8d55-4c7b-aa85-1ae890a4cc64}" enabled="1" method="Standard" siteId="{e85feadf-11e7-47bb-a160-43b98dcc96f1}" contentBits="0" removed="0"/>
</clbl:labelList>
</file>

<file path=docProps/app.xml><?xml version="1.0" encoding="utf-8"?>
<Properties xmlns="http://schemas.openxmlformats.org/officeDocument/2006/extended-properties" xmlns:vt="http://schemas.openxmlformats.org/officeDocument/2006/docPropsVTypes">
  <TotalTime>8192</TotalTime>
  <Words>9147</Words>
  <Application>Microsoft Office PowerPoint</Application>
  <PresentationFormat>Widescreen</PresentationFormat>
  <Paragraphs>2058</Paragraphs>
  <Slides>133</Slides>
  <Notes>81</Notes>
  <HiddenSlides>0</HiddenSlides>
  <MMClips>0</MMClip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1_HITACHI PPT MASTER 16x9</vt:lpstr>
      <vt:lpstr>D365 CE 2023 Release waves</vt:lpstr>
      <vt:lpstr>Customer Service</vt:lpstr>
      <vt:lpstr>Customer Service</vt:lpstr>
      <vt:lpstr>Customer Service</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Administrator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Agent experiences</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Omnichannel</vt:lpstr>
      <vt:lpstr>Omnichannel</vt:lpstr>
      <vt:lpstr>Omnichannel</vt:lpstr>
      <vt:lpstr>Omnichannel</vt:lpstr>
      <vt:lpstr>Omnichannel</vt:lpstr>
      <vt:lpstr>Omnichannel</vt:lpstr>
      <vt:lpstr>Omnichannel</vt:lpstr>
      <vt:lpstr>Omnichannel</vt:lpstr>
      <vt:lpstr>Omnichannel</vt:lpstr>
      <vt:lpstr>Supervisor experiences</vt:lpstr>
      <vt:lpstr>Supervisor experiences</vt:lpstr>
      <vt:lpstr>Supervisor experiences</vt:lpstr>
      <vt:lpstr>Supervisor experiences</vt:lpstr>
      <vt:lpstr>Supervisor experiences</vt:lpstr>
      <vt:lpstr>Supervisor experiences</vt:lpstr>
      <vt:lpstr>Supervisor experiences</vt:lpstr>
      <vt:lpstr>Teams integration</vt:lpstr>
      <vt:lpstr>Teams integration</vt:lpstr>
      <vt:lpstr>Teams integration</vt:lpstr>
      <vt:lpstr>Teams integration</vt:lpstr>
      <vt:lpstr>Teams integration</vt:lpstr>
      <vt:lpstr>Teams integration</vt:lpstr>
      <vt:lpstr>Teams integration</vt:lpstr>
      <vt:lpstr>Teams integration</vt:lpstr>
      <vt:lpstr>Teams integration</vt:lpstr>
      <vt:lpstr>Teams integration</vt:lpstr>
      <vt:lpstr>Teams integration</vt:lpstr>
      <vt:lpstr>Unified routing</vt:lpstr>
      <vt:lpstr>Unified routing</vt:lpstr>
      <vt:lpstr>Unified routing</vt:lpstr>
      <vt:lpstr>Unified routing</vt:lpstr>
      <vt:lpstr>Unified routing</vt:lpstr>
      <vt:lpstr>Unified routing</vt:lpstr>
      <vt:lpstr>Unified routing</vt:lpstr>
      <vt:lpstr>Customer Service</vt:lpstr>
      <vt:lpstr>Customer Service</vt:lpstr>
      <vt:lpstr>Administrator experiences</vt:lpstr>
      <vt:lpstr>Administrator experiences</vt:lpstr>
      <vt:lpstr>Administrator experiences</vt:lpstr>
      <vt:lpstr>Agent experiences</vt:lpstr>
      <vt:lpstr>Agent experiences</vt:lpstr>
      <vt:lpstr>Agent experiences</vt:lpstr>
      <vt:lpstr>Agent experiences</vt:lpstr>
      <vt:lpstr>Agent experiences</vt:lpstr>
      <vt:lpstr>Agent experiences</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Copilot and AI innovation</vt:lpstr>
      <vt:lpstr>Omnichannel</vt:lpstr>
      <vt:lpstr>Omnichannel</vt:lpstr>
      <vt:lpstr>Omnichannel</vt:lpstr>
      <vt:lpstr>Omnichannel</vt:lpstr>
      <vt:lpstr>Omnichannel</vt:lpstr>
      <vt:lpstr>Omnichannel</vt:lpstr>
      <vt:lpstr>Omnichannel</vt:lpstr>
      <vt:lpstr>Omnichannel</vt:lpstr>
      <vt:lpstr>Omnichannel</vt:lpstr>
      <vt:lpstr>Developer experiences</vt:lpstr>
      <vt:lpstr>Developer experiences</vt:lpstr>
      <vt:lpstr>Teams integration</vt:lpstr>
      <vt:lpstr>Teams integration</vt:lpstr>
      <vt:lpstr>Unified routing</vt:lpstr>
      <vt:lpstr>Unified routing</vt:lpstr>
      <vt:lpstr>Unified routing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D365 CE 2023 Release waves</dc:title>
  <dc:creator>Bruno Nunes</dc:creator>
  <cp:lastModifiedBy>Bruno Nunes</cp:lastModifiedBy>
  <cp:revision>18</cp:revision>
  <dcterms:created xsi:type="dcterms:W3CDTF">2023-07-27T13:51:47Z</dcterms:created>
  <dcterms:modified xsi:type="dcterms:W3CDTF">2023-11-14T21:11:41Z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0x010100473D2B38BDB64B43A05842B3EA84CE46</vt:lpwstr>
  </property>
  <property fmtid="{D5CDD505-2E9C-101B-9397-08002B2CF9AE}" pid="3" name="MediaServiceImageTags">
    <vt:lpwstr/>
  </property>
</Properties>
</file>